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2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26" autoAdjust="0"/>
  </p:normalViewPr>
  <p:slideViewPr>
    <p:cSldViewPr snapToGrid="0">
      <p:cViewPr varScale="1">
        <p:scale>
          <a:sx n="89" d="100"/>
          <a:sy n="89" d="100"/>
        </p:scale>
        <p:origin x="3192" y="1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 Pathammavong" userId="77c77ce7-120d-4d6b-87c7-92e9c3602f49" providerId="ADAL" clId="{D7E596A1-D691-49E1-A545-06D4D2F749B6}"/>
    <pc:docChg chg="undo redo custSel modSld">
      <pc:chgData name="Sam Pathammavong" userId="77c77ce7-120d-4d6b-87c7-92e9c3602f49" providerId="ADAL" clId="{D7E596A1-D691-49E1-A545-06D4D2F749B6}" dt="2024-11-22T04:46:45.127" v="257" actId="20577"/>
      <pc:docMkLst>
        <pc:docMk/>
      </pc:docMkLst>
      <pc:sldChg chg="delSp modSp mod">
        <pc:chgData name="Sam Pathammavong" userId="77c77ce7-120d-4d6b-87c7-92e9c3602f49" providerId="ADAL" clId="{D7E596A1-D691-49E1-A545-06D4D2F749B6}" dt="2024-11-22T04:46:45.127" v="257" actId="20577"/>
        <pc:sldMkLst>
          <pc:docMk/>
          <pc:sldMk cId="2154262255" sldId="256"/>
        </pc:sldMkLst>
        <pc:spChg chg="mod">
          <ac:chgData name="Sam Pathammavong" userId="77c77ce7-120d-4d6b-87c7-92e9c3602f49" providerId="ADAL" clId="{D7E596A1-D691-49E1-A545-06D4D2F749B6}" dt="2024-11-22T04:32:19.920" v="141" actId="948"/>
          <ac:spMkLst>
            <pc:docMk/>
            <pc:sldMk cId="2154262255" sldId="256"/>
            <ac:spMk id="4" creationId="{B81D00FB-3F1A-8DA8-A640-5B6C66B5EE9D}"/>
          </ac:spMkLst>
        </pc:spChg>
        <pc:spChg chg="mod">
          <ac:chgData name="Sam Pathammavong" userId="77c77ce7-120d-4d6b-87c7-92e9c3602f49" providerId="ADAL" clId="{D7E596A1-D691-49E1-A545-06D4D2F749B6}" dt="2024-11-22T04:32:32.546" v="146" actId="948"/>
          <ac:spMkLst>
            <pc:docMk/>
            <pc:sldMk cId="2154262255" sldId="256"/>
            <ac:spMk id="5" creationId="{5F55F403-71D5-9181-1F6D-089F204E297E}"/>
          </ac:spMkLst>
        </pc:spChg>
        <pc:spChg chg="mod">
          <ac:chgData name="Sam Pathammavong" userId="77c77ce7-120d-4d6b-87c7-92e9c3602f49" providerId="ADAL" clId="{D7E596A1-D691-49E1-A545-06D4D2F749B6}" dt="2024-11-22T04:32:39.426" v="147" actId="948"/>
          <ac:spMkLst>
            <pc:docMk/>
            <pc:sldMk cId="2154262255" sldId="256"/>
            <ac:spMk id="6" creationId="{57606AC8-BD49-A8AF-DE80-7E9E9722FC9E}"/>
          </ac:spMkLst>
        </pc:spChg>
        <pc:spChg chg="mod">
          <ac:chgData name="Sam Pathammavong" userId="77c77ce7-120d-4d6b-87c7-92e9c3602f49" providerId="ADAL" clId="{D7E596A1-D691-49E1-A545-06D4D2F749B6}" dt="2024-11-22T04:34:43.904" v="225" actId="14100"/>
          <ac:spMkLst>
            <pc:docMk/>
            <pc:sldMk cId="2154262255" sldId="256"/>
            <ac:spMk id="9" creationId="{887395A8-091E-F4DA-AC89-5DA58071EAFD}"/>
          </ac:spMkLst>
        </pc:spChg>
        <pc:spChg chg="mod">
          <ac:chgData name="Sam Pathammavong" userId="77c77ce7-120d-4d6b-87c7-92e9c3602f49" providerId="ADAL" clId="{D7E596A1-D691-49E1-A545-06D4D2F749B6}" dt="2024-11-22T04:34:05.833" v="209" actId="14100"/>
          <ac:spMkLst>
            <pc:docMk/>
            <pc:sldMk cId="2154262255" sldId="256"/>
            <ac:spMk id="10" creationId="{5568B3ED-1CCA-4110-2629-69DC1012BE59}"/>
          </ac:spMkLst>
        </pc:spChg>
        <pc:spChg chg="mod">
          <ac:chgData name="Sam Pathammavong" userId="77c77ce7-120d-4d6b-87c7-92e9c3602f49" providerId="ADAL" clId="{D7E596A1-D691-49E1-A545-06D4D2F749B6}" dt="2024-11-22T04:46:45.127" v="257" actId="20577"/>
          <ac:spMkLst>
            <pc:docMk/>
            <pc:sldMk cId="2154262255" sldId="256"/>
            <ac:spMk id="11" creationId="{9E1DC93F-143C-2879-CDD7-7CA50F395C1F}"/>
          </ac:spMkLst>
        </pc:spChg>
        <pc:spChg chg="mod">
          <ac:chgData name="Sam Pathammavong" userId="77c77ce7-120d-4d6b-87c7-92e9c3602f49" providerId="ADAL" clId="{D7E596A1-D691-49E1-A545-06D4D2F749B6}" dt="2024-11-22T04:36:19.125" v="255" actId="1036"/>
          <ac:spMkLst>
            <pc:docMk/>
            <pc:sldMk cId="2154262255" sldId="256"/>
            <ac:spMk id="12" creationId="{C1948132-E064-3435-AA92-5880478F1DDF}"/>
          </ac:spMkLst>
        </pc:spChg>
        <pc:spChg chg="mod">
          <ac:chgData name="Sam Pathammavong" userId="77c77ce7-120d-4d6b-87c7-92e9c3602f49" providerId="ADAL" clId="{D7E596A1-D691-49E1-A545-06D4D2F749B6}" dt="2024-11-22T04:34:47.837" v="226" actId="14100"/>
          <ac:spMkLst>
            <pc:docMk/>
            <pc:sldMk cId="2154262255" sldId="256"/>
            <ac:spMk id="13" creationId="{634E8394-866A-D0CD-6FD4-40BCA3237CC8}"/>
          </ac:spMkLst>
        </pc:spChg>
        <pc:spChg chg="mod">
          <ac:chgData name="Sam Pathammavong" userId="77c77ce7-120d-4d6b-87c7-92e9c3602f49" providerId="ADAL" clId="{D7E596A1-D691-49E1-A545-06D4D2F749B6}" dt="2024-11-22T04:35:10.104" v="239" actId="1036"/>
          <ac:spMkLst>
            <pc:docMk/>
            <pc:sldMk cId="2154262255" sldId="256"/>
            <ac:spMk id="14" creationId="{24A4BAC1-23CE-720F-E58B-4E06FA7818C7}"/>
          </ac:spMkLst>
        </pc:spChg>
        <pc:spChg chg="del">
          <ac:chgData name="Sam Pathammavong" userId="77c77ce7-120d-4d6b-87c7-92e9c3602f49" providerId="ADAL" clId="{D7E596A1-D691-49E1-A545-06D4D2F749B6}" dt="2024-11-22T04:30:11.186" v="26" actId="478"/>
          <ac:spMkLst>
            <pc:docMk/>
            <pc:sldMk cId="2154262255" sldId="256"/>
            <ac:spMk id="15" creationId="{4CBA0480-E97F-C544-05AE-9ACF54367215}"/>
          </ac:spMkLst>
        </pc:spChg>
        <pc:spChg chg="del">
          <ac:chgData name="Sam Pathammavong" userId="77c77ce7-120d-4d6b-87c7-92e9c3602f49" providerId="ADAL" clId="{D7E596A1-D691-49E1-A545-06D4D2F749B6}" dt="2024-11-22T04:30:12.555" v="27" actId="478"/>
          <ac:spMkLst>
            <pc:docMk/>
            <pc:sldMk cId="2154262255" sldId="256"/>
            <ac:spMk id="17" creationId="{A16BBCB4-2C63-FC86-358F-1D2695365154}"/>
          </ac:spMkLst>
        </pc:spChg>
        <pc:spChg chg="mod">
          <ac:chgData name="Sam Pathammavong" userId="77c77ce7-120d-4d6b-87c7-92e9c3602f49" providerId="ADAL" clId="{D7E596A1-D691-49E1-A545-06D4D2F749B6}" dt="2024-11-22T04:35:23.598" v="244" actId="1037"/>
          <ac:spMkLst>
            <pc:docMk/>
            <pc:sldMk cId="2154262255" sldId="256"/>
            <ac:spMk id="18" creationId="{728E8EBB-5ED2-098B-91DA-E536B47FE630}"/>
          </ac:spMkLst>
        </pc:spChg>
        <pc:spChg chg="mod">
          <ac:chgData name="Sam Pathammavong" userId="77c77ce7-120d-4d6b-87c7-92e9c3602f49" providerId="ADAL" clId="{D7E596A1-D691-49E1-A545-06D4D2F749B6}" dt="2024-11-22T04:35:34.384" v="250" actId="1076"/>
          <ac:spMkLst>
            <pc:docMk/>
            <pc:sldMk cId="2154262255" sldId="256"/>
            <ac:spMk id="19" creationId="{1C4DB234-81B8-84C2-6F89-353E65AED86B}"/>
          </ac:spMkLst>
        </pc:spChg>
        <pc:spChg chg="mod">
          <ac:chgData name="Sam Pathammavong" userId="77c77ce7-120d-4d6b-87c7-92e9c3602f49" providerId="ADAL" clId="{D7E596A1-D691-49E1-A545-06D4D2F749B6}" dt="2024-11-22T04:35:48.585" v="252" actId="1076"/>
          <ac:spMkLst>
            <pc:docMk/>
            <pc:sldMk cId="2154262255" sldId="256"/>
            <ac:spMk id="20" creationId="{C42AF6F8-3DCC-94C3-7D39-A2E833D2241E}"/>
          </ac:spMkLst>
        </pc:spChg>
        <pc:spChg chg="mod">
          <ac:chgData name="Sam Pathammavong" userId="77c77ce7-120d-4d6b-87c7-92e9c3602f49" providerId="ADAL" clId="{D7E596A1-D691-49E1-A545-06D4D2F749B6}" dt="2024-11-22T04:35:53.280" v="253" actId="1076"/>
          <ac:spMkLst>
            <pc:docMk/>
            <pc:sldMk cId="2154262255" sldId="256"/>
            <ac:spMk id="21" creationId="{C46FC40E-C042-6950-FF53-549C9CFCE446}"/>
          </ac:spMkLst>
        </pc:spChg>
      </pc:sldChg>
    </pc:docChg>
  </pc:docChgLst>
  <pc:docChgLst>
    <pc:chgData name="Sam Pathammavong" userId="77c77ce7-120d-4d6b-87c7-92e9c3602f49" providerId="ADAL" clId="{CD20098E-8931-4182-9B66-D3789052033A}"/>
    <pc:docChg chg="undo custSel modSld">
      <pc:chgData name="Sam Pathammavong" userId="77c77ce7-120d-4d6b-87c7-92e9c3602f49" providerId="ADAL" clId="{CD20098E-8931-4182-9B66-D3789052033A}" dt="2024-11-22T01:07:46.804" v="478" actId="1038"/>
      <pc:docMkLst>
        <pc:docMk/>
      </pc:docMkLst>
      <pc:sldChg chg="addSp delSp modSp mod">
        <pc:chgData name="Sam Pathammavong" userId="77c77ce7-120d-4d6b-87c7-92e9c3602f49" providerId="ADAL" clId="{CD20098E-8931-4182-9B66-D3789052033A}" dt="2024-11-22T01:07:46.804" v="478" actId="1038"/>
        <pc:sldMkLst>
          <pc:docMk/>
          <pc:sldMk cId="2154262255" sldId="256"/>
        </pc:sldMkLst>
        <pc:spChg chg="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4" creationId="{B81D00FB-3F1A-8DA8-A640-5B6C66B5EE9D}"/>
          </ac:spMkLst>
        </pc:spChg>
        <pc:spChg chg="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5" creationId="{5F55F403-71D5-9181-1F6D-089F204E297E}"/>
          </ac:spMkLst>
        </pc:spChg>
        <pc:spChg chg="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6" creationId="{57606AC8-BD49-A8AF-DE80-7E9E9722FC9E}"/>
          </ac:spMkLst>
        </pc:spChg>
        <pc:spChg chg="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7" creationId="{D295D5DB-134D-0CC8-629B-286A28BE189C}"/>
          </ac:spMkLst>
        </pc:spChg>
        <pc:spChg chg="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8" creationId="{EFAB7D99-16A3-2104-48F9-E9200E892AAB}"/>
          </ac:spMkLst>
        </pc:spChg>
        <pc:spChg chg="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9" creationId="{887395A8-091E-F4DA-AC89-5DA58071EAFD}"/>
          </ac:spMkLst>
        </pc:spChg>
        <pc:spChg chg="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10" creationId="{5568B3ED-1CCA-4110-2629-69DC1012BE59}"/>
          </ac:spMkLst>
        </pc:spChg>
        <pc:spChg chg="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11" creationId="{9E1DC93F-143C-2879-CDD7-7CA50F395C1F}"/>
          </ac:spMkLst>
        </pc:spChg>
        <pc:spChg chg="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12" creationId="{C1948132-E064-3435-AA92-5880478F1DDF}"/>
          </ac:spMkLst>
        </pc:spChg>
        <pc:spChg chg="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13" creationId="{634E8394-866A-D0CD-6FD4-40BCA3237CC8}"/>
          </ac:spMkLst>
        </pc:spChg>
        <pc:spChg chg="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14" creationId="{24A4BAC1-23CE-720F-E58B-4E06FA7818C7}"/>
          </ac:spMkLst>
        </pc:spChg>
        <pc:spChg chg="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15" creationId="{4CBA0480-E97F-C544-05AE-9ACF54367215}"/>
          </ac:spMkLst>
        </pc:spChg>
        <pc:spChg chg="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17" creationId="{A16BBCB4-2C63-FC86-358F-1D2695365154}"/>
          </ac:spMkLst>
        </pc:spChg>
        <pc:spChg chg="add 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18" creationId="{728E8EBB-5ED2-098B-91DA-E536B47FE630}"/>
          </ac:spMkLst>
        </pc:spChg>
        <pc:spChg chg="add 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19" creationId="{1C4DB234-81B8-84C2-6F89-353E65AED86B}"/>
          </ac:spMkLst>
        </pc:spChg>
        <pc:spChg chg="add 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20" creationId="{C42AF6F8-3DCC-94C3-7D39-A2E833D2241E}"/>
          </ac:spMkLst>
        </pc:spChg>
        <pc:spChg chg="add 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21" creationId="{C46FC40E-C042-6950-FF53-549C9CFCE446}"/>
          </ac:spMkLst>
        </pc:spChg>
        <pc:spChg chg="add del mod">
          <ac:chgData name="Sam Pathammavong" userId="77c77ce7-120d-4d6b-87c7-92e9c3602f49" providerId="ADAL" clId="{CD20098E-8931-4182-9B66-D3789052033A}" dt="2024-11-22T01:02:46.126" v="334" actId="478"/>
          <ac:spMkLst>
            <pc:docMk/>
            <pc:sldMk cId="2154262255" sldId="256"/>
            <ac:spMk id="22" creationId="{AE14B737-372E-DD76-4318-F084882A6651}"/>
          </ac:spMkLst>
        </pc:spChg>
        <pc:spChg chg="add 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23" creationId="{49287233-D79A-FEEE-6DB1-C18773B51C80}"/>
          </ac:spMkLst>
        </pc:spChg>
        <pc:spChg chg="add 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24" creationId="{802E88F1-24C7-42EC-4DC0-7667A8246019}"/>
          </ac:spMkLst>
        </pc:spChg>
        <pc:spChg chg="add 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25" creationId="{3F04FF6A-79BB-161B-4C2F-56DB6F24415B}"/>
          </ac:spMkLst>
        </pc:spChg>
        <pc:spChg chg="add mod">
          <ac:chgData name="Sam Pathammavong" userId="77c77ce7-120d-4d6b-87c7-92e9c3602f49" providerId="ADAL" clId="{CD20098E-8931-4182-9B66-D3789052033A}" dt="2024-11-22T01:07:46.804" v="478" actId="1038"/>
          <ac:spMkLst>
            <pc:docMk/>
            <pc:sldMk cId="2154262255" sldId="256"/>
            <ac:spMk id="26" creationId="{0B84C8C7-6A5F-06B2-E0FE-1668107236D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A409-91F6-4059-BEBF-7DA567080B55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30D-DE19-4129-96B6-08BD664EC9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870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A409-91F6-4059-BEBF-7DA567080B55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30D-DE19-4129-96B6-08BD664EC9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281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A409-91F6-4059-BEBF-7DA567080B55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30D-DE19-4129-96B6-08BD664EC9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2429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A409-91F6-4059-BEBF-7DA567080B55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30D-DE19-4129-96B6-08BD664EC9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8025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A409-91F6-4059-BEBF-7DA567080B55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30D-DE19-4129-96B6-08BD664EC9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047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A409-91F6-4059-BEBF-7DA567080B55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30D-DE19-4129-96B6-08BD664EC9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054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A409-91F6-4059-BEBF-7DA567080B55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30D-DE19-4129-96B6-08BD664EC9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654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A409-91F6-4059-BEBF-7DA567080B55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30D-DE19-4129-96B6-08BD664EC9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3982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A409-91F6-4059-BEBF-7DA567080B55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30D-DE19-4129-96B6-08BD664EC9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749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A409-91F6-4059-BEBF-7DA567080B55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30D-DE19-4129-96B6-08BD664EC9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6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A409-91F6-4059-BEBF-7DA567080B55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C30D-DE19-4129-96B6-08BD664EC9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021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C2A409-91F6-4059-BEBF-7DA567080B55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FDC30D-DE19-4129-96B6-08BD664EC924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5C09FD-41F6-226C-CB12-40F2AD5FE06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9690100"/>
            <a:ext cx="38893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60462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1D00FB-3F1A-8DA8-A640-5B6C66B5EE9D}"/>
              </a:ext>
            </a:extLst>
          </p:cNvPr>
          <p:cNvSpPr/>
          <p:nvPr/>
        </p:nvSpPr>
        <p:spPr>
          <a:xfrm>
            <a:off x="2332250" y="902919"/>
            <a:ext cx="1998481" cy="697583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AU" sz="1100" u="sng" dirty="0"/>
              <a:t>Stage 1A</a:t>
            </a:r>
          </a:p>
          <a:p>
            <a:pPr algn="ctr">
              <a:spcAft>
                <a:spcPts val="300"/>
              </a:spcAft>
            </a:pPr>
            <a:r>
              <a:rPr lang="en-AU" sz="1100" dirty="0"/>
              <a:t>A24 Community Communication Strategy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F55F403-71D5-9181-1F6D-089F204E297E}"/>
              </a:ext>
            </a:extLst>
          </p:cNvPr>
          <p:cNvSpPr/>
          <p:nvPr/>
        </p:nvSpPr>
        <p:spPr>
          <a:xfrm>
            <a:off x="4660675" y="902919"/>
            <a:ext cx="1998478" cy="69758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AU" sz="1100" u="sng" dirty="0">
                <a:solidFill>
                  <a:schemeClr val="tx1"/>
                </a:solidFill>
              </a:rPr>
              <a:t>Stage 1B</a:t>
            </a:r>
          </a:p>
          <a:p>
            <a:pPr algn="ctr">
              <a:spcAft>
                <a:spcPts val="300"/>
              </a:spcAft>
            </a:pPr>
            <a:r>
              <a:rPr lang="en-AU" sz="1100" dirty="0">
                <a:solidFill>
                  <a:schemeClr val="tx1"/>
                </a:solidFill>
              </a:rPr>
              <a:t>A24 Community Communication Strategy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7606AC8-BD49-A8AF-DE80-7E9E9722FC9E}"/>
              </a:ext>
            </a:extLst>
          </p:cNvPr>
          <p:cNvSpPr/>
          <p:nvPr/>
        </p:nvSpPr>
        <p:spPr>
          <a:xfrm>
            <a:off x="2294542" y="1958718"/>
            <a:ext cx="4326903" cy="838996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AU" sz="1100" u="sng" dirty="0"/>
              <a:t>Stage 2</a:t>
            </a:r>
          </a:p>
          <a:p>
            <a:pPr algn="ctr">
              <a:spcAft>
                <a:spcPts val="300"/>
              </a:spcAft>
            </a:pPr>
            <a:r>
              <a:rPr lang="en-AU" sz="1100" dirty="0"/>
              <a:t>B26 Biodiversity Offset Package</a:t>
            </a:r>
          </a:p>
          <a:p>
            <a:pPr algn="ctr">
              <a:spcAft>
                <a:spcPts val="300"/>
              </a:spcAft>
            </a:pPr>
            <a:r>
              <a:rPr lang="en-AU" sz="1100" dirty="0"/>
              <a:t>B27 Bank Guarantee</a:t>
            </a:r>
          </a:p>
          <a:p>
            <a:pPr algn="ctr">
              <a:spcAft>
                <a:spcPts val="300"/>
              </a:spcAft>
            </a:pPr>
            <a:r>
              <a:rPr lang="en-AU" sz="1100" dirty="0"/>
              <a:t>B64 Enabling Works Management Plan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95D5DB-134D-0CC8-629B-286A28BE189C}"/>
              </a:ext>
            </a:extLst>
          </p:cNvPr>
          <p:cNvSpPr/>
          <p:nvPr/>
        </p:nvSpPr>
        <p:spPr>
          <a:xfrm>
            <a:off x="560010" y="799229"/>
            <a:ext cx="6193403" cy="93796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AB7D99-16A3-2104-48F9-E9200E892AAB}"/>
              </a:ext>
            </a:extLst>
          </p:cNvPr>
          <p:cNvSpPr/>
          <p:nvPr/>
        </p:nvSpPr>
        <p:spPr>
          <a:xfrm>
            <a:off x="560010" y="1836169"/>
            <a:ext cx="6193403" cy="110137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7395A8-091E-F4DA-AC89-5DA58071EAFD}"/>
              </a:ext>
            </a:extLst>
          </p:cNvPr>
          <p:cNvSpPr/>
          <p:nvPr/>
        </p:nvSpPr>
        <p:spPr>
          <a:xfrm>
            <a:off x="560010" y="3061650"/>
            <a:ext cx="6193403" cy="518366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568B3ED-1CCA-4110-2629-69DC1012BE59}"/>
              </a:ext>
            </a:extLst>
          </p:cNvPr>
          <p:cNvSpPr/>
          <p:nvPr/>
        </p:nvSpPr>
        <p:spPr>
          <a:xfrm>
            <a:off x="2294542" y="3170060"/>
            <a:ext cx="1998481" cy="3916601"/>
          </a:xfrm>
          <a:prstGeom prst="roundRect">
            <a:avLst/>
          </a:prstGeom>
          <a:solidFill>
            <a:srgbClr val="A02B93"/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AU" sz="1050" u="sng" dirty="0"/>
              <a:t>Stage 3A</a:t>
            </a:r>
          </a:p>
          <a:p>
            <a:pPr algn="ctr">
              <a:spcAft>
                <a:spcPts val="300"/>
              </a:spcAft>
            </a:pPr>
            <a:r>
              <a:rPr lang="en-AU" sz="1050" dirty="0"/>
              <a:t>B16 Noise and Vibration Management Plan</a:t>
            </a:r>
          </a:p>
          <a:p>
            <a:pPr algn="ctr">
              <a:spcAft>
                <a:spcPts val="300"/>
              </a:spcAft>
            </a:pPr>
            <a:r>
              <a:rPr lang="en-AU" sz="1050" dirty="0"/>
              <a:t>B24 Soil and Water Management Plan</a:t>
            </a:r>
          </a:p>
          <a:p>
            <a:pPr algn="ctr">
              <a:spcAft>
                <a:spcPts val="300"/>
              </a:spcAft>
            </a:pPr>
            <a:r>
              <a:rPr lang="en-AU" sz="1050" dirty="0"/>
              <a:t>B30 Biodiversity Management Plan</a:t>
            </a:r>
          </a:p>
          <a:p>
            <a:pPr algn="ctr">
              <a:spcAft>
                <a:spcPts val="300"/>
              </a:spcAft>
            </a:pPr>
            <a:r>
              <a:rPr lang="en-AU" sz="1050" dirty="0"/>
              <a:t>B33 Heritage Management Plan</a:t>
            </a:r>
          </a:p>
          <a:p>
            <a:pPr algn="ctr">
              <a:spcAft>
                <a:spcPts val="300"/>
              </a:spcAft>
            </a:pPr>
            <a:r>
              <a:rPr lang="en-AU" sz="1050" dirty="0"/>
              <a:t>B39 Traffic and Transport Management Plan</a:t>
            </a:r>
          </a:p>
          <a:p>
            <a:pPr algn="ctr">
              <a:spcAft>
                <a:spcPts val="300"/>
              </a:spcAft>
            </a:pPr>
            <a:r>
              <a:rPr lang="en-AU" sz="1050" dirty="0"/>
              <a:t>B52 Emergency Plan</a:t>
            </a:r>
          </a:p>
          <a:p>
            <a:pPr algn="ctr">
              <a:spcAft>
                <a:spcPts val="300"/>
              </a:spcAft>
            </a:pPr>
            <a:r>
              <a:rPr lang="en-AU" sz="1050" dirty="0"/>
              <a:t>B57 Waste Management Plan</a:t>
            </a:r>
          </a:p>
          <a:p>
            <a:pPr algn="ctr">
              <a:spcAft>
                <a:spcPts val="300"/>
              </a:spcAft>
            </a:pPr>
            <a:r>
              <a:rPr lang="en-AU" sz="1050" dirty="0"/>
              <a:t>B59 Accommodation Camp Management Plan</a:t>
            </a:r>
          </a:p>
          <a:p>
            <a:pPr algn="ctr">
              <a:spcAft>
                <a:spcPts val="300"/>
              </a:spcAft>
            </a:pPr>
            <a:r>
              <a:rPr lang="en-AU" sz="1050" dirty="0"/>
              <a:t>B60 Local Business and Employment Strategy</a:t>
            </a:r>
          </a:p>
          <a:p>
            <a:pPr algn="ctr">
              <a:spcAft>
                <a:spcPts val="300"/>
              </a:spcAft>
            </a:pPr>
            <a:r>
              <a:rPr lang="en-AU" sz="1050" dirty="0"/>
              <a:t>B61 Social Impact Management Plan</a:t>
            </a:r>
          </a:p>
          <a:p>
            <a:pPr algn="ctr">
              <a:spcAft>
                <a:spcPts val="300"/>
              </a:spcAft>
            </a:pPr>
            <a:r>
              <a:rPr lang="en-AU" sz="1050" dirty="0"/>
              <a:t>C8 Final Layout Plans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E1DC93F-143C-2879-CDD7-7CA50F395C1F}"/>
              </a:ext>
            </a:extLst>
          </p:cNvPr>
          <p:cNvSpPr/>
          <p:nvPr/>
        </p:nvSpPr>
        <p:spPr>
          <a:xfrm>
            <a:off x="4622967" y="3170061"/>
            <a:ext cx="1998478" cy="390631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AU" sz="1050" u="sng" dirty="0">
                <a:solidFill>
                  <a:schemeClr val="tx1"/>
                </a:solidFill>
              </a:rPr>
              <a:t>Stage 3B</a:t>
            </a:r>
          </a:p>
          <a:p>
            <a:pPr algn="ctr">
              <a:spcAft>
                <a:spcPts val="300"/>
              </a:spcAft>
            </a:pPr>
            <a:r>
              <a:rPr lang="en-AU" sz="1050" dirty="0">
                <a:solidFill>
                  <a:schemeClr val="tx1"/>
                </a:solidFill>
              </a:rPr>
              <a:t>B16 Noise and Vibration Management Plan</a:t>
            </a:r>
          </a:p>
          <a:p>
            <a:pPr algn="ctr">
              <a:spcAft>
                <a:spcPts val="300"/>
              </a:spcAft>
            </a:pPr>
            <a:r>
              <a:rPr lang="en-AU" sz="1050" dirty="0">
                <a:solidFill>
                  <a:schemeClr val="tx1"/>
                </a:solidFill>
              </a:rPr>
              <a:t>B24 Soil and Water Management Plan</a:t>
            </a:r>
          </a:p>
          <a:p>
            <a:pPr algn="ctr">
              <a:spcAft>
                <a:spcPts val="300"/>
              </a:spcAft>
            </a:pPr>
            <a:r>
              <a:rPr lang="en-AU" sz="1050" dirty="0">
                <a:solidFill>
                  <a:schemeClr val="tx1"/>
                </a:solidFill>
              </a:rPr>
              <a:t>B30 Biodiversity Management Plan</a:t>
            </a:r>
          </a:p>
          <a:p>
            <a:pPr algn="ctr">
              <a:spcAft>
                <a:spcPts val="300"/>
              </a:spcAft>
            </a:pPr>
            <a:r>
              <a:rPr lang="en-AU" sz="1050" dirty="0">
                <a:solidFill>
                  <a:schemeClr val="tx1"/>
                </a:solidFill>
              </a:rPr>
              <a:t>B33 Heritage Management Plan</a:t>
            </a:r>
          </a:p>
          <a:p>
            <a:pPr algn="ctr">
              <a:spcAft>
                <a:spcPts val="300"/>
              </a:spcAft>
            </a:pPr>
            <a:r>
              <a:rPr lang="en-AU" sz="1050" dirty="0">
                <a:solidFill>
                  <a:schemeClr val="tx1"/>
                </a:solidFill>
              </a:rPr>
              <a:t>B39 Traffic and Transport Management Plan</a:t>
            </a:r>
          </a:p>
          <a:p>
            <a:pPr algn="ctr">
              <a:spcAft>
                <a:spcPts val="300"/>
              </a:spcAft>
            </a:pPr>
            <a:r>
              <a:rPr lang="en-AU" sz="1050" dirty="0">
                <a:solidFill>
                  <a:schemeClr val="tx1"/>
                </a:solidFill>
              </a:rPr>
              <a:t>B52 Emergency Plan</a:t>
            </a:r>
          </a:p>
          <a:p>
            <a:pPr algn="ctr">
              <a:spcAft>
                <a:spcPts val="300"/>
              </a:spcAft>
            </a:pPr>
            <a:r>
              <a:rPr lang="en-AU" sz="1050" dirty="0">
                <a:solidFill>
                  <a:schemeClr val="tx1"/>
                </a:solidFill>
              </a:rPr>
              <a:t>B57 Waste Management Plan</a:t>
            </a:r>
          </a:p>
          <a:p>
            <a:pPr algn="ctr">
              <a:spcAft>
                <a:spcPts val="300"/>
              </a:spcAft>
            </a:pPr>
            <a:r>
              <a:rPr lang="en-AU" sz="1050" dirty="0">
                <a:solidFill>
                  <a:schemeClr val="tx1"/>
                </a:solidFill>
              </a:rPr>
              <a:t>B59 Accommodation Camp Management Plan</a:t>
            </a:r>
          </a:p>
          <a:p>
            <a:pPr algn="ctr">
              <a:spcAft>
                <a:spcPts val="300"/>
              </a:spcAft>
            </a:pPr>
            <a:r>
              <a:rPr lang="en-AU" sz="1050" dirty="0">
                <a:solidFill>
                  <a:schemeClr val="tx1"/>
                </a:solidFill>
              </a:rPr>
              <a:t>B60 Local Business and Employment Strategy</a:t>
            </a:r>
          </a:p>
          <a:p>
            <a:pPr algn="ctr">
              <a:spcAft>
                <a:spcPts val="300"/>
              </a:spcAft>
            </a:pPr>
            <a:r>
              <a:rPr lang="en-AU" sz="1050" dirty="0">
                <a:solidFill>
                  <a:schemeClr val="tx1"/>
                </a:solidFill>
              </a:rPr>
              <a:t>B61 Social Impact Management Plan</a:t>
            </a:r>
          </a:p>
          <a:p>
            <a:pPr algn="ctr">
              <a:spcAft>
                <a:spcPts val="300"/>
              </a:spcAft>
            </a:pPr>
            <a:r>
              <a:rPr lang="en-AU" sz="1050" dirty="0">
                <a:solidFill>
                  <a:schemeClr val="tx1"/>
                </a:solidFill>
              </a:rPr>
              <a:t>C8 Final Layout Plans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1948132-E064-3435-AA92-5880478F1DDF}"/>
              </a:ext>
            </a:extLst>
          </p:cNvPr>
          <p:cNvSpPr/>
          <p:nvPr/>
        </p:nvSpPr>
        <p:spPr>
          <a:xfrm>
            <a:off x="2294542" y="7250298"/>
            <a:ext cx="4326903" cy="817002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/>
              <a:t>B28 Supplementary Biodiversity Strategy</a:t>
            </a:r>
          </a:p>
          <a:p>
            <a:pPr algn="ctr"/>
            <a:r>
              <a:rPr lang="en-AU" sz="1100" dirty="0"/>
              <a:t>B29 Biodiversity Assessment Verification Report</a:t>
            </a:r>
          </a:p>
          <a:p>
            <a:pPr algn="ctr"/>
            <a:r>
              <a:rPr lang="en-AU" sz="1100" dirty="0"/>
              <a:t>C1 Environmental Management Strategy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34E8394-866A-D0CD-6FD4-40BCA3237CC8}"/>
              </a:ext>
            </a:extLst>
          </p:cNvPr>
          <p:cNvSpPr/>
          <p:nvPr/>
        </p:nvSpPr>
        <p:spPr>
          <a:xfrm>
            <a:off x="560010" y="8385144"/>
            <a:ext cx="6193404" cy="110137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4A4BAC1-23CE-720F-E58B-4E06FA7818C7}"/>
              </a:ext>
            </a:extLst>
          </p:cNvPr>
          <p:cNvSpPr/>
          <p:nvPr/>
        </p:nvSpPr>
        <p:spPr>
          <a:xfrm>
            <a:off x="2320466" y="8521832"/>
            <a:ext cx="4326903" cy="783507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AU" sz="1100" u="sng" dirty="0"/>
              <a:t>Stage 4</a:t>
            </a:r>
          </a:p>
          <a:p>
            <a:pPr algn="ctr">
              <a:spcAft>
                <a:spcPts val="300"/>
              </a:spcAft>
            </a:pPr>
            <a:r>
              <a:rPr lang="en-AU" sz="1100" dirty="0"/>
              <a:t>C9 Work as Executed Plans</a:t>
            </a:r>
          </a:p>
          <a:p>
            <a:pPr algn="ctr">
              <a:spcAft>
                <a:spcPts val="300"/>
              </a:spcAft>
            </a:pPr>
            <a:r>
              <a:rPr lang="en-AU" sz="1100" dirty="0"/>
              <a:t>HumeLink Operation Environmental Management Plan </a:t>
            </a:r>
            <a:br>
              <a:rPr lang="en-AU" sz="1100" dirty="0"/>
            </a:br>
            <a:r>
              <a:rPr lang="en-AU" sz="1100" dirty="0"/>
              <a:t>(to address various conditions)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8E8EBB-5ED2-098B-91DA-E536B47FE630}"/>
              </a:ext>
            </a:extLst>
          </p:cNvPr>
          <p:cNvSpPr txBox="1"/>
          <p:nvPr/>
        </p:nvSpPr>
        <p:spPr>
          <a:xfrm>
            <a:off x="573572" y="1029878"/>
            <a:ext cx="1719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b="1" dirty="0"/>
              <a:t>1. Initial Development</a:t>
            </a:r>
          </a:p>
          <a:p>
            <a:r>
              <a:rPr lang="en-AU" sz="1200" b="1" dirty="0"/>
              <a:t>(Commence PCMW)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4DB234-81B8-84C2-6F89-353E65AED86B}"/>
              </a:ext>
            </a:extLst>
          </p:cNvPr>
          <p:cNvSpPr txBox="1"/>
          <p:nvPr/>
        </p:nvSpPr>
        <p:spPr>
          <a:xfrm>
            <a:off x="628362" y="2239716"/>
            <a:ext cx="14279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b="1" dirty="0"/>
              <a:t>2. Enabling Works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2AF6F8-3DCC-94C3-7D39-A2E833D2241E}"/>
              </a:ext>
            </a:extLst>
          </p:cNvPr>
          <p:cNvSpPr txBox="1"/>
          <p:nvPr/>
        </p:nvSpPr>
        <p:spPr>
          <a:xfrm>
            <a:off x="798441" y="5376482"/>
            <a:ext cx="12702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b="1" dirty="0"/>
              <a:t>3. Construction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46FC40E-C042-6950-FF53-549C9CFCE446}"/>
              </a:ext>
            </a:extLst>
          </p:cNvPr>
          <p:cNvSpPr txBox="1"/>
          <p:nvPr/>
        </p:nvSpPr>
        <p:spPr>
          <a:xfrm>
            <a:off x="820753" y="8737622"/>
            <a:ext cx="10431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b="1" dirty="0"/>
              <a:t>4. Operation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49287233-D79A-FEEE-6DB1-C18773B51C80}"/>
              </a:ext>
            </a:extLst>
          </p:cNvPr>
          <p:cNvSpPr/>
          <p:nvPr/>
        </p:nvSpPr>
        <p:spPr>
          <a:xfrm>
            <a:off x="2695782" y="237361"/>
            <a:ext cx="933247" cy="342514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/>
              <a:t>HL East DP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02E88F1-24C7-42EC-4DC0-7667A8246019}"/>
              </a:ext>
            </a:extLst>
          </p:cNvPr>
          <p:cNvSpPr/>
          <p:nvPr/>
        </p:nvSpPr>
        <p:spPr>
          <a:xfrm>
            <a:off x="3928326" y="237361"/>
            <a:ext cx="933247" cy="34251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>
                <a:solidFill>
                  <a:schemeClr val="tx1"/>
                </a:solidFill>
              </a:rPr>
              <a:t>HL West DP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F04FF6A-79BB-161B-4C2F-56DB6F24415B}"/>
              </a:ext>
            </a:extLst>
          </p:cNvPr>
          <p:cNvSpPr/>
          <p:nvPr/>
        </p:nvSpPr>
        <p:spPr>
          <a:xfrm>
            <a:off x="5160870" y="237361"/>
            <a:ext cx="933247" cy="342514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>
                <a:solidFill>
                  <a:schemeClr val="bg1"/>
                </a:solidFill>
              </a:rPr>
              <a:t>Transgrid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B84C8C7-6A5F-06B2-E0FE-1668107236D0}"/>
              </a:ext>
            </a:extLst>
          </p:cNvPr>
          <p:cNvSpPr txBox="1"/>
          <p:nvPr/>
        </p:nvSpPr>
        <p:spPr>
          <a:xfrm>
            <a:off x="1342340" y="270118"/>
            <a:ext cx="11849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b="1" dirty="0"/>
              <a:t>Responsibility</a:t>
            </a:r>
          </a:p>
        </p:txBody>
      </p:sp>
    </p:spTree>
    <p:extLst>
      <p:ext uri="{BB962C8B-B14F-4D97-AF65-F5344CB8AC3E}">
        <p14:creationId xmlns:p14="http://schemas.microsoft.com/office/powerpoint/2010/main" val="2154262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194</Words>
  <Application>Microsoft Office PowerPoint</Application>
  <PresentationFormat>A4 Paper (210x297 mm)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 Pathammavong</dc:creator>
  <cp:lastModifiedBy>Sam Pathammavong</cp:lastModifiedBy>
  <cp:revision>1</cp:revision>
  <dcterms:created xsi:type="dcterms:W3CDTF">2024-11-22T00:12:28Z</dcterms:created>
  <dcterms:modified xsi:type="dcterms:W3CDTF">2024-11-22T04:46:47Z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3843c40-9e43-4560-bcbc-08443cd50ac1_Enabled">
    <vt:lpwstr>true</vt:lpwstr>
  </property>
  <property fmtid="{D5CDD505-2E9C-101B-9397-08002B2CF9AE}" pid="3" name="MSIP_Label_93843c40-9e43-4560-bcbc-08443cd50ac1_SetDate">
    <vt:lpwstr>2024-11-22T00:49:30Z</vt:lpwstr>
  </property>
  <property fmtid="{D5CDD505-2E9C-101B-9397-08002B2CF9AE}" pid="4" name="MSIP_Label_93843c40-9e43-4560-bcbc-08443cd50ac1_Method">
    <vt:lpwstr>Privileged</vt:lpwstr>
  </property>
  <property fmtid="{D5CDD505-2E9C-101B-9397-08002B2CF9AE}" pid="5" name="MSIP_Label_93843c40-9e43-4560-bcbc-08443cd50ac1_Name">
    <vt:lpwstr>Official</vt:lpwstr>
  </property>
  <property fmtid="{D5CDD505-2E9C-101B-9397-08002B2CF9AE}" pid="6" name="MSIP_Label_93843c40-9e43-4560-bcbc-08443cd50ac1_SiteId">
    <vt:lpwstr>59ee855e-7930-433f-a581-82f192afe1cc</vt:lpwstr>
  </property>
  <property fmtid="{D5CDD505-2E9C-101B-9397-08002B2CF9AE}" pid="7" name="MSIP_Label_93843c40-9e43-4560-bcbc-08443cd50ac1_ActionId">
    <vt:lpwstr>02eb8917-be44-4a7f-a8cd-4e874437dfb8</vt:lpwstr>
  </property>
  <property fmtid="{D5CDD505-2E9C-101B-9397-08002B2CF9AE}" pid="8" name="MSIP_Label_93843c40-9e43-4560-bcbc-08443cd50ac1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Official</vt:lpwstr>
  </property>
</Properties>
</file>