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sldIdLst>
    <p:sldId id="277" r:id="rId6"/>
    <p:sldId id="276" r:id="rId7"/>
    <p:sldId id="282" r:id="rId8"/>
    <p:sldId id="283" r:id="rId9"/>
    <p:sldId id="284" r:id="rId10"/>
    <p:sldId id="286" r:id="rId11"/>
    <p:sldId id="285" r:id="rId12"/>
    <p:sldId id="275" r:id="rId13"/>
    <p:sldId id="269" r:id="rId14"/>
    <p:sldId id="278" r:id="rId15"/>
    <p:sldId id="279" r:id="rId16"/>
    <p:sldId id="270" r:id="rId17"/>
  </p:sldIdLst>
  <p:sldSz cx="12166600" cy="6845300"/>
  <p:notesSz cx="12166600" cy="68453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9D697F-D66D-0CA7-3849-12736B8138D5}" name="Yvonne Varley" initials="YV" userId="S::yvonne.varley1@acciona.com::50f519fa-ff9c-45e7-983c-0b5b885c65ae" providerId="AD"/>
  <p188:author id="{8A2E338E-80DF-8DF4-D1BA-98DB69E3DD6A}" name="Diana Atkins" initials="DA" userId="S::Diana.Atkins1@transgrid.com.au::76f19e80-6fbf-4e19-ad54-cfdb006a23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843"/>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7FE6F7-02F9-4494-B80D-CD757486AEA6}" v="1" dt="2024-05-20T08:07:30.99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38"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l">
              <a:defRPr>
                <a:solidFill>
                  <a:schemeClr val="tx1">
                    <a:tint val="75000"/>
                  </a:schemeClr>
                </a:solidFill>
              </a:defRPr>
            </a:lvl1pPr>
          </a:lstStyle>
          <a:p>
            <a:endParaRPr lang="en-AU"/>
          </a:p>
        </p:txBody>
      </p:sp>
      <p:sp>
        <p:nvSpPr>
          <p:cNvPr id="6" name="Holder 6"/>
          <p:cNvSpPr>
            <a:spLocks noGrp="1"/>
          </p:cNvSpPr>
          <p:nvPr>
            <p:ph type="sldNum" sz="quarter" idx="7"/>
          </p:nvPr>
        </p:nvSpPr>
        <p:spPr/>
        <p:txBody>
          <a:bodyPr lIns="0" tIns="0" rIns="0" bIns="0"/>
          <a:lstStyle>
            <a:lvl1pPr>
              <a:defRPr sz="1200" b="0" i="0">
                <a:solidFill>
                  <a:schemeClr val="tx1"/>
                </a:solidFill>
                <a:latin typeface="Calibre Light"/>
                <a:cs typeface="Calibre Light"/>
              </a:defRPr>
            </a:lvl1pPr>
          </a:lstStyle>
          <a:p>
            <a:pPr marL="38100">
              <a:lnSpc>
                <a:spcPts val="1410"/>
              </a:lnSpc>
            </a:pPr>
            <a:fld id="{81D60167-4931-47E6-BA6A-407CBD079E47}" type="slidenum">
              <a:rPr spc="-50" dirty="0"/>
              <a:t>‹#›</a:t>
            </a:fld>
            <a:endParaRPr spc="-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l">
              <a:defRPr>
                <a:solidFill>
                  <a:schemeClr val="tx1">
                    <a:tint val="75000"/>
                  </a:schemeClr>
                </a:solidFill>
              </a:defRPr>
            </a:lvl1pPr>
          </a:lstStyle>
          <a:p>
            <a:endParaRPr lang="en-AU"/>
          </a:p>
        </p:txBody>
      </p:sp>
      <p:sp>
        <p:nvSpPr>
          <p:cNvPr id="6" name="Holder 6"/>
          <p:cNvSpPr>
            <a:spLocks noGrp="1"/>
          </p:cNvSpPr>
          <p:nvPr>
            <p:ph type="sldNum" sz="quarter" idx="7"/>
          </p:nvPr>
        </p:nvSpPr>
        <p:spPr/>
        <p:txBody>
          <a:bodyPr lIns="0" tIns="0" rIns="0" bIns="0"/>
          <a:lstStyle>
            <a:lvl1pPr>
              <a:defRPr sz="1200" b="0" i="0">
                <a:solidFill>
                  <a:schemeClr val="tx1"/>
                </a:solidFill>
                <a:latin typeface="Calibre Light"/>
                <a:cs typeface="Calibre Light"/>
              </a:defRPr>
            </a:lvl1pPr>
          </a:lstStyle>
          <a:p>
            <a:pPr marL="38100">
              <a:lnSpc>
                <a:spcPts val="1410"/>
              </a:lnSpc>
            </a:pPr>
            <a:fld id="{81D60167-4931-47E6-BA6A-407CBD079E47}" type="slidenum">
              <a:rPr spc="-50" dirty="0"/>
              <a:t>‹#›</a:t>
            </a:fld>
            <a:endParaRPr spc="-5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754838" y="12"/>
            <a:ext cx="1413159" cy="1294922"/>
          </a:xfrm>
          <a:prstGeom prst="rect">
            <a:avLst/>
          </a:prstGeom>
        </p:spPr>
      </p:pic>
      <p:sp>
        <p:nvSpPr>
          <p:cNvPr id="17" name="bg object 17"/>
          <p:cNvSpPr/>
          <p:nvPr/>
        </p:nvSpPr>
        <p:spPr>
          <a:xfrm>
            <a:off x="0" y="446453"/>
            <a:ext cx="7200265" cy="0"/>
          </a:xfrm>
          <a:custGeom>
            <a:avLst/>
            <a:gdLst/>
            <a:ahLst/>
            <a:cxnLst/>
            <a:rect l="l" t="t" r="r" b="b"/>
            <a:pathLst>
              <a:path w="7200265">
                <a:moveTo>
                  <a:pt x="0" y="0"/>
                </a:moveTo>
                <a:lnTo>
                  <a:pt x="7199998" y="0"/>
                </a:lnTo>
              </a:path>
            </a:pathLst>
          </a:custGeom>
          <a:ln w="38100">
            <a:solidFill>
              <a:srgbClr val="39B54A"/>
            </a:solidFill>
          </a:ln>
        </p:spPr>
        <p:txBody>
          <a:bodyPr wrap="square" lIns="0" tIns="0" rIns="0" bIns="0" rtlCol="0"/>
          <a:lstStyle/>
          <a:p>
            <a:endParaRPr/>
          </a:p>
        </p:txBody>
      </p:sp>
      <p:sp>
        <p:nvSpPr>
          <p:cNvPr id="18" name="bg object 18"/>
          <p:cNvSpPr/>
          <p:nvPr/>
        </p:nvSpPr>
        <p:spPr>
          <a:xfrm>
            <a:off x="10701496" y="6264000"/>
            <a:ext cx="5715" cy="395605"/>
          </a:xfrm>
          <a:custGeom>
            <a:avLst/>
            <a:gdLst/>
            <a:ahLst/>
            <a:cxnLst/>
            <a:rect l="l" t="t" r="r" b="b"/>
            <a:pathLst>
              <a:path w="5715" h="395604">
                <a:moveTo>
                  <a:pt x="5270" y="0"/>
                </a:moveTo>
                <a:lnTo>
                  <a:pt x="0" y="3352"/>
                </a:lnTo>
                <a:lnTo>
                  <a:pt x="0" y="395135"/>
                </a:lnTo>
                <a:lnTo>
                  <a:pt x="5270" y="390232"/>
                </a:lnTo>
                <a:lnTo>
                  <a:pt x="5270" y="0"/>
                </a:lnTo>
                <a:close/>
              </a:path>
            </a:pathLst>
          </a:custGeom>
          <a:solidFill>
            <a:srgbClr val="008737"/>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10496689" y="6271780"/>
            <a:ext cx="539699" cy="369747"/>
          </a:xfrm>
          <a:prstGeom prst="rect">
            <a:avLst/>
          </a:prstGeom>
        </p:spPr>
      </p:pic>
      <p:pic>
        <p:nvPicPr>
          <p:cNvPr id="20" name="bg object 20"/>
          <p:cNvPicPr/>
          <p:nvPr/>
        </p:nvPicPr>
        <p:blipFill>
          <a:blip r:embed="rId4" cstate="print"/>
          <a:stretch>
            <a:fillRect/>
          </a:stretch>
        </p:blipFill>
        <p:spPr>
          <a:xfrm>
            <a:off x="10460355" y="6289916"/>
            <a:ext cx="637006" cy="130784"/>
          </a:xfrm>
          <a:prstGeom prst="rect">
            <a:avLst/>
          </a:prstGeom>
        </p:spPr>
      </p:pic>
      <p:sp>
        <p:nvSpPr>
          <p:cNvPr id="21" name="bg object 21"/>
          <p:cNvSpPr/>
          <p:nvPr/>
        </p:nvSpPr>
        <p:spPr>
          <a:xfrm>
            <a:off x="9809999" y="6459198"/>
            <a:ext cx="805180" cy="159385"/>
          </a:xfrm>
          <a:custGeom>
            <a:avLst/>
            <a:gdLst/>
            <a:ahLst/>
            <a:cxnLst/>
            <a:rect l="l" t="t" r="r" b="b"/>
            <a:pathLst>
              <a:path w="805179" h="159384">
                <a:moveTo>
                  <a:pt x="644855" y="31635"/>
                </a:moveTo>
                <a:lnTo>
                  <a:pt x="631913" y="31635"/>
                </a:lnTo>
                <a:lnTo>
                  <a:pt x="618695" y="33355"/>
                </a:lnTo>
                <a:lnTo>
                  <a:pt x="608809" y="38601"/>
                </a:lnTo>
                <a:lnTo>
                  <a:pt x="602613" y="47505"/>
                </a:lnTo>
                <a:lnTo>
                  <a:pt x="600468" y="60197"/>
                </a:lnTo>
                <a:lnTo>
                  <a:pt x="600468" y="122364"/>
                </a:lnTo>
                <a:lnTo>
                  <a:pt x="602259" y="124155"/>
                </a:lnTo>
                <a:lnTo>
                  <a:pt x="615619" y="124155"/>
                </a:lnTo>
                <a:lnTo>
                  <a:pt x="617410" y="122364"/>
                </a:lnTo>
                <a:lnTo>
                  <a:pt x="617410" y="51295"/>
                </a:lnTo>
                <a:lnTo>
                  <a:pt x="622401" y="46837"/>
                </a:lnTo>
                <a:lnTo>
                  <a:pt x="652342" y="46837"/>
                </a:lnTo>
                <a:lnTo>
                  <a:pt x="655396" y="37299"/>
                </a:lnTo>
                <a:lnTo>
                  <a:pt x="654367" y="35305"/>
                </a:lnTo>
                <a:lnTo>
                  <a:pt x="652526" y="34721"/>
                </a:lnTo>
                <a:lnTo>
                  <a:pt x="644855" y="31635"/>
                </a:lnTo>
                <a:close/>
              </a:path>
              <a:path w="805179" h="159384">
                <a:moveTo>
                  <a:pt x="652342" y="46837"/>
                </a:moveTo>
                <a:lnTo>
                  <a:pt x="636803" y="46837"/>
                </a:lnTo>
                <a:lnTo>
                  <a:pt x="643572" y="47828"/>
                </a:lnTo>
                <a:lnTo>
                  <a:pt x="647954" y="48996"/>
                </a:lnTo>
                <a:lnTo>
                  <a:pt x="649795" y="49593"/>
                </a:lnTo>
                <a:lnTo>
                  <a:pt x="651789" y="48564"/>
                </a:lnTo>
                <a:lnTo>
                  <a:pt x="652342" y="46837"/>
                </a:lnTo>
                <a:close/>
              </a:path>
              <a:path w="805179" h="159384">
                <a:moveTo>
                  <a:pt x="690575" y="33172"/>
                </a:moveTo>
                <a:lnTo>
                  <a:pt x="677214" y="33172"/>
                </a:lnTo>
                <a:lnTo>
                  <a:pt x="675424" y="34950"/>
                </a:lnTo>
                <a:lnTo>
                  <a:pt x="675424" y="122364"/>
                </a:lnTo>
                <a:lnTo>
                  <a:pt x="677214" y="124155"/>
                </a:lnTo>
                <a:lnTo>
                  <a:pt x="690575" y="124155"/>
                </a:lnTo>
                <a:lnTo>
                  <a:pt x="692365" y="122364"/>
                </a:lnTo>
                <a:lnTo>
                  <a:pt x="692365" y="34950"/>
                </a:lnTo>
                <a:lnTo>
                  <a:pt x="690575" y="33172"/>
                </a:lnTo>
                <a:close/>
              </a:path>
              <a:path w="805179" h="159384">
                <a:moveTo>
                  <a:pt x="498576" y="135356"/>
                </a:moveTo>
                <a:lnTo>
                  <a:pt x="496417" y="135534"/>
                </a:lnTo>
                <a:lnTo>
                  <a:pt x="488441" y="145275"/>
                </a:lnTo>
                <a:lnTo>
                  <a:pt x="488670" y="147637"/>
                </a:lnTo>
                <a:lnTo>
                  <a:pt x="528307" y="158864"/>
                </a:lnTo>
                <a:lnTo>
                  <a:pt x="545576" y="156171"/>
                </a:lnTo>
                <a:lnTo>
                  <a:pt x="558631" y="148456"/>
                </a:lnTo>
                <a:lnTo>
                  <a:pt x="561664" y="143979"/>
                </a:lnTo>
                <a:lnTo>
                  <a:pt x="527557" y="143979"/>
                </a:lnTo>
                <a:lnTo>
                  <a:pt x="521004" y="143734"/>
                </a:lnTo>
                <a:lnTo>
                  <a:pt x="514407" y="142711"/>
                </a:lnTo>
                <a:lnTo>
                  <a:pt x="507591" y="140481"/>
                </a:lnTo>
                <a:lnTo>
                  <a:pt x="500379" y="136613"/>
                </a:lnTo>
                <a:lnTo>
                  <a:pt x="498576" y="135356"/>
                </a:lnTo>
                <a:close/>
              </a:path>
              <a:path w="805179" h="159384">
                <a:moveTo>
                  <a:pt x="569466" y="121856"/>
                </a:moveTo>
                <a:lnTo>
                  <a:pt x="552830" y="121856"/>
                </a:lnTo>
                <a:lnTo>
                  <a:pt x="550980" y="131335"/>
                </a:lnTo>
                <a:lnTo>
                  <a:pt x="546057" y="138271"/>
                </a:lnTo>
                <a:lnTo>
                  <a:pt x="538202" y="142530"/>
                </a:lnTo>
                <a:lnTo>
                  <a:pt x="527557" y="143979"/>
                </a:lnTo>
                <a:lnTo>
                  <a:pt x="561664" y="143979"/>
                </a:lnTo>
                <a:lnTo>
                  <a:pt x="566890" y="136265"/>
                </a:lnTo>
                <a:lnTo>
                  <a:pt x="569466" y="121856"/>
                </a:lnTo>
                <a:close/>
              </a:path>
              <a:path w="805179" h="159384">
                <a:moveTo>
                  <a:pt x="528510" y="31635"/>
                </a:moveTo>
                <a:lnTo>
                  <a:pt x="490003" y="51829"/>
                </a:lnTo>
                <a:lnTo>
                  <a:pt x="485348" y="86004"/>
                </a:lnTo>
                <a:lnTo>
                  <a:pt x="485406" y="87566"/>
                </a:lnTo>
                <a:lnTo>
                  <a:pt x="511991" y="123286"/>
                </a:lnTo>
                <a:lnTo>
                  <a:pt x="528510" y="125691"/>
                </a:lnTo>
                <a:lnTo>
                  <a:pt x="537489" y="125691"/>
                </a:lnTo>
                <a:lnTo>
                  <a:pt x="545985" y="123964"/>
                </a:lnTo>
                <a:lnTo>
                  <a:pt x="552830" y="121856"/>
                </a:lnTo>
                <a:lnTo>
                  <a:pt x="569466" y="121856"/>
                </a:lnTo>
                <a:lnTo>
                  <a:pt x="569772" y="120141"/>
                </a:lnTo>
                <a:lnTo>
                  <a:pt x="569776" y="110477"/>
                </a:lnTo>
                <a:lnTo>
                  <a:pt x="528789" y="110477"/>
                </a:lnTo>
                <a:lnTo>
                  <a:pt x="518550" y="109036"/>
                </a:lnTo>
                <a:lnTo>
                  <a:pt x="502196" y="83108"/>
                </a:lnTo>
                <a:lnTo>
                  <a:pt x="502196" y="74206"/>
                </a:lnTo>
                <a:lnTo>
                  <a:pt x="528789" y="46850"/>
                </a:lnTo>
                <a:lnTo>
                  <a:pt x="569798" y="46850"/>
                </a:lnTo>
                <a:lnTo>
                  <a:pt x="569798" y="44449"/>
                </a:lnTo>
                <a:lnTo>
                  <a:pt x="540702" y="32636"/>
                </a:lnTo>
                <a:lnTo>
                  <a:pt x="528510" y="31635"/>
                </a:lnTo>
                <a:close/>
              </a:path>
              <a:path w="805179" h="159384">
                <a:moveTo>
                  <a:pt x="569798" y="46850"/>
                </a:moveTo>
                <a:lnTo>
                  <a:pt x="537286" y="46850"/>
                </a:lnTo>
                <a:lnTo>
                  <a:pt x="547700" y="49275"/>
                </a:lnTo>
                <a:lnTo>
                  <a:pt x="552856" y="52425"/>
                </a:lnTo>
                <a:lnTo>
                  <a:pt x="552843" y="104901"/>
                </a:lnTo>
                <a:lnTo>
                  <a:pt x="547687" y="108051"/>
                </a:lnTo>
                <a:lnTo>
                  <a:pt x="537286" y="110477"/>
                </a:lnTo>
                <a:lnTo>
                  <a:pt x="569776" y="110477"/>
                </a:lnTo>
                <a:lnTo>
                  <a:pt x="569798" y="46850"/>
                </a:lnTo>
                <a:close/>
              </a:path>
              <a:path w="805179" h="159384">
                <a:moveTo>
                  <a:pt x="772553" y="31635"/>
                </a:moveTo>
                <a:lnTo>
                  <a:pt x="763562" y="31635"/>
                </a:lnTo>
                <a:lnTo>
                  <a:pt x="747043" y="34040"/>
                </a:lnTo>
                <a:lnTo>
                  <a:pt x="720788" y="66255"/>
                </a:lnTo>
                <a:lnTo>
                  <a:pt x="720400" y="86004"/>
                </a:lnTo>
                <a:lnTo>
                  <a:pt x="720458" y="87566"/>
                </a:lnTo>
                <a:lnTo>
                  <a:pt x="747043" y="123286"/>
                </a:lnTo>
                <a:lnTo>
                  <a:pt x="763562" y="125691"/>
                </a:lnTo>
                <a:lnTo>
                  <a:pt x="775754" y="124688"/>
                </a:lnTo>
                <a:lnTo>
                  <a:pt x="804849" y="112877"/>
                </a:lnTo>
                <a:lnTo>
                  <a:pt x="804849" y="110477"/>
                </a:lnTo>
                <a:lnTo>
                  <a:pt x="763854" y="110477"/>
                </a:lnTo>
                <a:lnTo>
                  <a:pt x="753607" y="109036"/>
                </a:lnTo>
                <a:lnTo>
                  <a:pt x="737248" y="83108"/>
                </a:lnTo>
                <a:lnTo>
                  <a:pt x="737248" y="74206"/>
                </a:lnTo>
                <a:lnTo>
                  <a:pt x="763854" y="46850"/>
                </a:lnTo>
                <a:lnTo>
                  <a:pt x="804849" y="46850"/>
                </a:lnTo>
                <a:lnTo>
                  <a:pt x="804849" y="35483"/>
                </a:lnTo>
                <a:lnTo>
                  <a:pt x="787907" y="35483"/>
                </a:lnTo>
                <a:lnTo>
                  <a:pt x="781062" y="33362"/>
                </a:lnTo>
                <a:lnTo>
                  <a:pt x="772553" y="31635"/>
                </a:lnTo>
                <a:close/>
              </a:path>
              <a:path w="805179" h="159384">
                <a:moveTo>
                  <a:pt x="804849" y="46850"/>
                </a:moveTo>
                <a:lnTo>
                  <a:pt x="772337" y="46850"/>
                </a:lnTo>
                <a:lnTo>
                  <a:pt x="782764" y="49275"/>
                </a:lnTo>
                <a:lnTo>
                  <a:pt x="787907" y="52425"/>
                </a:lnTo>
                <a:lnTo>
                  <a:pt x="787907" y="104901"/>
                </a:lnTo>
                <a:lnTo>
                  <a:pt x="782764" y="108038"/>
                </a:lnTo>
                <a:lnTo>
                  <a:pt x="772337" y="110477"/>
                </a:lnTo>
                <a:lnTo>
                  <a:pt x="804849" y="110477"/>
                </a:lnTo>
                <a:lnTo>
                  <a:pt x="804849" y="46850"/>
                </a:lnTo>
                <a:close/>
              </a:path>
              <a:path w="805179" h="159384">
                <a:moveTo>
                  <a:pt x="803059" y="0"/>
                </a:moveTo>
                <a:lnTo>
                  <a:pt x="789698" y="0"/>
                </a:lnTo>
                <a:lnTo>
                  <a:pt x="787907" y="1790"/>
                </a:lnTo>
                <a:lnTo>
                  <a:pt x="787907" y="35483"/>
                </a:lnTo>
                <a:lnTo>
                  <a:pt x="804849" y="35483"/>
                </a:lnTo>
                <a:lnTo>
                  <a:pt x="804849" y="1790"/>
                </a:lnTo>
                <a:lnTo>
                  <a:pt x="803059" y="0"/>
                </a:lnTo>
                <a:close/>
              </a:path>
              <a:path w="805179" h="159384">
                <a:moveTo>
                  <a:pt x="398805" y="100088"/>
                </a:moveTo>
                <a:lnTo>
                  <a:pt x="396430" y="100329"/>
                </a:lnTo>
                <a:lnTo>
                  <a:pt x="388454" y="110058"/>
                </a:lnTo>
                <a:lnTo>
                  <a:pt x="388683" y="112433"/>
                </a:lnTo>
                <a:lnTo>
                  <a:pt x="427824" y="125691"/>
                </a:lnTo>
                <a:lnTo>
                  <a:pt x="442676" y="123696"/>
                </a:lnTo>
                <a:lnTo>
                  <a:pt x="454028" y="118021"/>
                </a:lnTo>
                <a:lnTo>
                  <a:pt x="460184" y="110477"/>
                </a:lnTo>
                <a:lnTo>
                  <a:pt x="427913" y="110477"/>
                </a:lnTo>
                <a:lnTo>
                  <a:pt x="418516" y="109676"/>
                </a:lnTo>
                <a:lnTo>
                  <a:pt x="411076" y="107584"/>
                </a:lnTo>
                <a:lnTo>
                  <a:pt x="405175" y="104669"/>
                </a:lnTo>
                <a:lnTo>
                  <a:pt x="400392" y="101396"/>
                </a:lnTo>
                <a:lnTo>
                  <a:pt x="398805" y="100088"/>
                </a:lnTo>
                <a:close/>
              </a:path>
              <a:path w="805179" h="159384">
                <a:moveTo>
                  <a:pt x="427456" y="31635"/>
                </a:moveTo>
                <a:lnTo>
                  <a:pt x="413046" y="33600"/>
                </a:lnTo>
                <a:lnTo>
                  <a:pt x="401912" y="39146"/>
                </a:lnTo>
                <a:lnTo>
                  <a:pt x="394732" y="47746"/>
                </a:lnTo>
                <a:lnTo>
                  <a:pt x="392188" y="58877"/>
                </a:lnTo>
                <a:lnTo>
                  <a:pt x="393864" y="67561"/>
                </a:lnTo>
                <a:lnTo>
                  <a:pt x="432803" y="86867"/>
                </a:lnTo>
                <a:lnTo>
                  <a:pt x="442467" y="88874"/>
                </a:lnTo>
                <a:lnTo>
                  <a:pt x="446595" y="92214"/>
                </a:lnTo>
                <a:lnTo>
                  <a:pt x="446595" y="105943"/>
                </a:lnTo>
                <a:lnTo>
                  <a:pt x="439966" y="110477"/>
                </a:lnTo>
                <a:lnTo>
                  <a:pt x="460184" y="110477"/>
                </a:lnTo>
                <a:lnTo>
                  <a:pt x="461279" y="109136"/>
                </a:lnTo>
                <a:lnTo>
                  <a:pt x="463829" y="97510"/>
                </a:lnTo>
                <a:lnTo>
                  <a:pt x="462123" y="88515"/>
                </a:lnTo>
                <a:lnTo>
                  <a:pt x="457022" y="81245"/>
                </a:lnTo>
                <a:lnTo>
                  <a:pt x="448548" y="75722"/>
                </a:lnTo>
                <a:lnTo>
                  <a:pt x="436727" y="71970"/>
                </a:lnTo>
                <a:lnTo>
                  <a:pt x="410870" y="66535"/>
                </a:lnTo>
                <a:lnTo>
                  <a:pt x="409232" y="62318"/>
                </a:lnTo>
                <a:lnTo>
                  <a:pt x="409232" y="51041"/>
                </a:lnTo>
                <a:lnTo>
                  <a:pt x="415836" y="46850"/>
                </a:lnTo>
                <a:lnTo>
                  <a:pt x="459699" y="46850"/>
                </a:lnTo>
                <a:lnTo>
                  <a:pt x="460844" y="45453"/>
                </a:lnTo>
                <a:lnTo>
                  <a:pt x="460616" y="43078"/>
                </a:lnTo>
                <a:lnTo>
                  <a:pt x="459016" y="41770"/>
                </a:lnTo>
                <a:lnTo>
                  <a:pt x="452350" y="35911"/>
                </a:lnTo>
                <a:lnTo>
                  <a:pt x="446841" y="32902"/>
                </a:lnTo>
                <a:lnTo>
                  <a:pt x="439529" y="31794"/>
                </a:lnTo>
                <a:lnTo>
                  <a:pt x="427456" y="31635"/>
                </a:lnTo>
                <a:close/>
              </a:path>
              <a:path w="805179" h="159384">
                <a:moveTo>
                  <a:pt x="459699" y="46850"/>
                </a:moveTo>
                <a:lnTo>
                  <a:pt x="439762" y="46850"/>
                </a:lnTo>
                <a:lnTo>
                  <a:pt x="448906" y="54114"/>
                </a:lnTo>
                <a:lnTo>
                  <a:pt x="450507" y="55410"/>
                </a:lnTo>
                <a:lnTo>
                  <a:pt x="452869" y="55181"/>
                </a:lnTo>
                <a:lnTo>
                  <a:pt x="459699" y="46850"/>
                </a:lnTo>
                <a:close/>
              </a:path>
              <a:path w="805179" h="159384">
                <a:moveTo>
                  <a:pt x="152463" y="31635"/>
                </a:moveTo>
                <a:lnTo>
                  <a:pt x="139509" y="31635"/>
                </a:lnTo>
                <a:lnTo>
                  <a:pt x="126291" y="33355"/>
                </a:lnTo>
                <a:lnTo>
                  <a:pt x="116405" y="38601"/>
                </a:lnTo>
                <a:lnTo>
                  <a:pt x="110209" y="47505"/>
                </a:lnTo>
                <a:lnTo>
                  <a:pt x="108064" y="60197"/>
                </a:lnTo>
                <a:lnTo>
                  <a:pt x="108064" y="122364"/>
                </a:lnTo>
                <a:lnTo>
                  <a:pt x="109854" y="124155"/>
                </a:lnTo>
                <a:lnTo>
                  <a:pt x="123215" y="124155"/>
                </a:lnTo>
                <a:lnTo>
                  <a:pt x="125006" y="122364"/>
                </a:lnTo>
                <a:lnTo>
                  <a:pt x="125006" y="51295"/>
                </a:lnTo>
                <a:lnTo>
                  <a:pt x="129997" y="46837"/>
                </a:lnTo>
                <a:lnTo>
                  <a:pt x="159938" y="46837"/>
                </a:lnTo>
                <a:lnTo>
                  <a:pt x="162991" y="37299"/>
                </a:lnTo>
                <a:lnTo>
                  <a:pt x="161963" y="35305"/>
                </a:lnTo>
                <a:lnTo>
                  <a:pt x="160121" y="34721"/>
                </a:lnTo>
                <a:lnTo>
                  <a:pt x="152463" y="31635"/>
                </a:lnTo>
                <a:close/>
              </a:path>
              <a:path w="805179" h="159384">
                <a:moveTo>
                  <a:pt x="159938" y="46837"/>
                </a:moveTo>
                <a:lnTo>
                  <a:pt x="144398" y="46837"/>
                </a:lnTo>
                <a:lnTo>
                  <a:pt x="151168" y="47828"/>
                </a:lnTo>
                <a:lnTo>
                  <a:pt x="155549" y="48996"/>
                </a:lnTo>
                <a:lnTo>
                  <a:pt x="157391" y="49593"/>
                </a:lnTo>
                <a:lnTo>
                  <a:pt x="159384" y="48564"/>
                </a:lnTo>
                <a:lnTo>
                  <a:pt x="159938" y="46837"/>
                </a:lnTo>
                <a:close/>
              </a:path>
              <a:path w="805179" h="159384">
                <a:moveTo>
                  <a:pt x="220002" y="66357"/>
                </a:moveTo>
                <a:lnTo>
                  <a:pt x="211200" y="66357"/>
                </a:lnTo>
                <a:lnTo>
                  <a:pt x="194107" y="69055"/>
                </a:lnTo>
                <a:lnTo>
                  <a:pt x="182221" y="76050"/>
                </a:lnTo>
                <a:lnTo>
                  <a:pt x="175280" y="85699"/>
                </a:lnTo>
                <a:lnTo>
                  <a:pt x="173024" y="96354"/>
                </a:lnTo>
                <a:lnTo>
                  <a:pt x="176092" y="108470"/>
                </a:lnTo>
                <a:lnTo>
                  <a:pt x="184337" y="117705"/>
                </a:lnTo>
                <a:lnTo>
                  <a:pt x="196438" y="123613"/>
                </a:lnTo>
                <a:lnTo>
                  <a:pt x="211023" y="125691"/>
                </a:lnTo>
                <a:lnTo>
                  <a:pt x="224475" y="124668"/>
                </a:lnTo>
                <a:lnTo>
                  <a:pt x="253237" y="113017"/>
                </a:lnTo>
                <a:lnTo>
                  <a:pt x="253237" y="110477"/>
                </a:lnTo>
                <a:lnTo>
                  <a:pt x="212305" y="110477"/>
                </a:lnTo>
                <a:lnTo>
                  <a:pt x="202484" y="109463"/>
                </a:lnTo>
                <a:lnTo>
                  <a:pt x="195214" y="106510"/>
                </a:lnTo>
                <a:lnTo>
                  <a:pt x="190703" y="101749"/>
                </a:lnTo>
                <a:lnTo>
                  <a:pt x="189153" y="95313"/>
                </a:lnTo>
                <a:lnTo>
                  <a:pt x="190726" y="88884"/>
                </a:lnTo>
                <a:lnTo>
                  <a:pt x="195308" y="84127"/>
                </a:lnTo>
                <a:lnTo>
                  <a:pt x="202692" y="81176"/>
                </a:lnTo>
                <a:lnTo>
                  <a:pt x="212674" y="80162"/>
                </a:lnTo>
                <a:lnTo>
                  <a:pt x="253237" y="80162"/>
                </a:lnTo>
                <a:lnTo>
                  <a:pt x="253237" y="69684"/>
                </a:lnTo>
                <a:lnTo>
                  <a:pt x="236296" y="69684"/>
                </a:lnTo>
                <a:lnTo>
                  <a:pt x="227075" y="67322"/>
                </a:lnTo>
                <a:lnTo>
                  <a:pt x="220002" y="66357"/>
                </a:lnTo>
                <a:close/>
              </a:path>
              <a:path w="805179" h="159384">
                <a:moveTo>
                  <a:pt x="253237" y="80162"/>
                </a:moveTo>
                <a:lnTo>
                  <a:pt x="220167" y="80162"/>
                </a:lnTo>
                <a:lnTo>
                  <a:pt x="226834" y="81127"/>
                </a:lnTo>
                <a:lnTo>
                  <a:pt x="236296" y="83604"/>
                </a:lnTo>
                <a:lnTo>
                  <a:pt x="236296" y="105117"/>
                </a:lnTo>
                <a:lnTo>
                  <a:pt x="229133" y="108470"/>
                </a:lnTo>
                <a:lnTo>
                  <a:pt x="220205" y="110477"/>
                </a:lnTo>
                <a:lnTo>
                  <a:pt x="253237" y="110477"/>
                </a:lnTo>
                <a:lnTo>
                  <a:pt x="253237" y="80162"/>
                </a:lnTo>
                <a:close/>
              </a:path>
              <a:path w="805179" h="159384">
                <a:moveTo>
                  <a:pt x="248470" y="46850"/>
                </a:moveTo>
                <a:lnTo>
                  <a:pt x="213944" y="46850"/>
                </a:lnTo>
                <a:lnTo>
                  <a:pt x="224101" y="47844"/>
                </a:lnTo>
                <a:lnTo>
                  <a:pt x="231044" y="50961"/>
                </a:lnTo>
                <a:lnTo>
                  <a:pt x="235025" y="56408"/>
                </a:lnTo>
                <a:lnTo>
                  <a:pt x="236282" y="64300"/>
                </a:lnTo>
                <a:lnTo>
                  <a:pt x="236296" y="69684"/>
                </a:lnTo>
                <a:lnTo>
                  <a:pt x="253237" y="69684"/>
                </a:lnTo>
                <a:lnTo>
                  <a:pt x="253237" y="64300"/>
                </a:lnTo>
                <a:lnTo>
                  <a:pt x="250813" y="50179"/>
                </a:lnTo>
                <a:lnTo>
                  <a:pt x="248470" y="46850"/>
                </a:lnTo>
                <a:close/>
              </a:path>
              <a:path w="805179" h="159384">
                <a:moveTo>
                  <a:pt x="215353" y="31635"/>
                </a:moveTo>
                <a:lnTo>
                  <a:pt x="179717" y="44335"/>
                </a:lnTo>
                <a:lnTo>
                  <a:pt x="185127" y="54851"/>
                </a:lnTo>
                <a:lnTo>
                  <a:pt x="187261" y="55537"/>
                </a:lnTo>
                <a:lnTo>
                  <a:pt x="188975" y="54648"/>
                </a:lnTo>
                <a:lnTo>
                  <a:pt x="196068" y="51163"/>
                </a:lnTo>
                <a:lnTo>
                  <a:pt x="202226" y="48734"/>
                </a:lnTo>
                <a:lnTo>
                  <a:pt x="208001" y="47313"/>
                </a:lnTo>
                <a:lnTo>
                  <a:pt x="213944" y="46850"/>
                </a:lnTo>
                <a:lnTo>
                  <a:pt x="248470" y="46850"/>
                </a:lnTo>
                <a:lnTo>
                  <a:pt x="243616" y="39952"/>
                </a:lnTo>
                <a:lnTo>
                  <a:pt x="231758" y="33733"/>
                </a:lnTo>
                <a:lnTo>
                  <a:pt x="215353" y="31635"/>
                </a:lnTo>
                <a:close/>
              </a:path>
              <a:path w="805179" h="159384">
                <a:moveTo>
                  <a:pt x="323697" y="31635"/>
                </a:moveTo>
                <a:lnTo>
                  <a:pt x="286067" y="40678"/>
                </a:lnTo>
                <a:lnTo>
                  <a:pt x="281762" y="44703"/>
                </a:lnTo>
                <a:lnTo>
                  <a:pt x="281762" y="122364"/>
                </a:lnTo>
                <a:lnTo>
                  <a:pt x="283552" y="124155"/>
                </a:lnTo>
                <a:lnTo>
                  <a:pt x="296913" y="124155"/>
                </a:lnTo>
                <a:lnTo>
                  <a:pt x="298703" y="122364"/>
                </a:lnTo>
                <a:lnTo>
                  <a:pt x="298703" y="52362"/>
                </a:lnTo>
                <a:lnTo>
                  <a:pt x="303822" y="50086"/>
                </a:lnTo>
                <a:lnTo>
                  <a:pt x="309924" y="48348"/>
                </a:lnTo>
                <a:lnTo>
                  <a:pt x="316616" y="47240"/>
                </a:lnTo>
                <a:lnTo>
                  <a:pt x="323507" y="46850"/>
                </a:lnTo>
                <a:lnTo>
                  <a:pt x="358225" y="46850"/>
                </a:lnTo>
                <a:lnTo>
                  <a:pt x="354242" y="41184"/>
                </a:lnTo>
                <a:lnTo>
                  <a:pt x="341256" y="34075"/>
                </a:lnTo>
                <a:lnTo>
                  <a:pt x="323697" y="31635"/>
                </a:lnTo>
                <a:close/>
              </a:path>
              <a:path w="805179" h="159384">
                <a:moveTo>
                  <a:pt x="358225" y="46850"/>
                </a:moveTo>
                <a:lnTo>
                  <a:pt x="323507" y="46850"/>
                </a:lnTo>
                <a:lnTo>
                  <a:pt x="334250" y="48254"/>
                </a:lnTo>
                <a:lnTo>
                  <a:pt x="341949" y="52454"/>
                </a:lnTo>
                <a:lnTo>
                  <a:pt x="346583" y="59430"/>
                </a:lnTo>
                <a:lnTo>
                  <a:pt x="348132" y="69164"/>
                </a:lnTo>
                <a:lnTo>
                  <a:pt x="348132" y="122364"/>
                </a:lnTo>
                <a:lnTo>
                  <a:pt x="349923" y="124155"/>
                </a:lnTo>
                <a:lnTo>
                  <a:pt x="363283" y="124155"/>
                </a:lnTo>
                <a:lnTo>
                  <a:pt x="365074" y="122364"/>
                </a:lnTo>
                <a:lnTo>
                  <a:pt x="365061" y="68135"/>
                </a:lnTo>
                <a:lnTo>
                  <a:pt x="362297" y="52643"/>
                </a:lnTo>
                <a:lnTo>
                  <a:pt x="358225" y="46850"/>
                </a:lnTo>
                <a:close/>
              </a:path>
              <a:path w="805179" h="159384">
                <a:moveTo>
                  <a:pt x="62356" y="16941"/>
                </a:moveTo>
                <a:lnTo>
                  <a:pt x="45415" y="16941"/>
                </a:lnTo>
                <a:lnTo>
                  <a:pt x="45415" y="122364"/>
                </a:lnTo>
                <a:lnTo>
                  <a:pt x="47205" y="124155"/>
                </a:lnTo>
                <a:lnTo>
                  <a:pt x="60566" y="124155"/>
                </a:lnTo>
                <a:lnTo>
                  <a:pt x="62356" y="122364"/>
                </a:lnTo>
                <a:lnTo>
                  <a:pt x="62356" y="16941"/>
                </a:lnTo>
                <a:close/>
              </a:path>
              <a:path w="805179" h="159384">
                <a:moveTo>
                  <a:pt x="105981" y="12"/>
                </a:moveTo>
                <a:lnTo>
                  <a:pt x="1790" y="12"/>
                </a:lnTo>
                <a:lnTo>
                  <a:pt x="0" y="1803"/>
                </a:lnTo>
                <a:lnTo>
                  <a:pt x="0" y="15151"/>
                </a:lnTo>
                <a:lnTo>
                  <a:pt x="1790" y="16941"/>
                </a:lnTo>
                <a:lnTo>
                  <a:pt x="105981" y="16941"/>
                </a:lnTo>
                <a:lnTo>
                  <a:pt x="107772" y="15151"/>
                </a:lnTo>
                <a:lnTo>
                  <a:pt x="107772" y="1803"/>
                </a:lnTo>
                <a:lnTo>
                  <a:pt x="105981" y="12"/>
                </a:lnTo>
                <a:close/>
              </a:path>
              <a:path w="805179" h="159384">
                <a:moveTo>
                  <a:pt x="692200" y="12"/>
                </a:moveTo>
                <a:lnTo>
                  <a:pt x="675589" y="12"/>
                </a:lnTo>
                <a:lnTo>
                  <a:pt x="673620" y="1981"/>
                </a:lnTo>
                <a:lnTo>
                  <a:pt x="673620" y="14973"/>
                </a:lnTo>
                <a:lnTo>
                  <a:pt x="675589" y="16941"/>
                </a:lnTo>
                <a:lnTo>
                  <a:pt x="692200" y="16941"/>
                </a:lnTo>
                <a:lnTo>
                  <a:pt x="694169" y="14973"/>
                </a:lnTo>
                <a:lnTo>
                  <a:pt x="694169" y="1981"/>
                </a:lnTo>
                <a:lnTo>
                  <a:pt x="692200" y="12"/>
                </a:lnTo>
                <a:close/>
              </a:path>
            </a:pathLst>
          </a:custGeom>
          <a:solidFill>
            <a:srgbClr val="000000"/>
          </a:solidFill>
        </p:spPr>
        <p:txBody>
          <a:bodyPr wrap="square" lIns="0" tIns="0" rIns="0" bIns="0" rtlCol="0"/>
          <a:lstStyle/>
          <a:p>
            <a:endParaRPr/>
          </a:p>
        </p:txBody>
      </p:sp>
      <p:sp>
        <p:nvSpPr>
          <p:cNvPr id="22" name="bg object 22"/>
          <p:cNvSpPr/>
          <p:nvPr/>
        </p:nvSpPr>
        <p:spPr>
          <a:xfrm>
            <a:off x="9344431" y="355523"/>
            <a:ext cx="676275" cy="157480"/>
          </a:xfrm>
          <a:custGeom>
            <a:avLst/>
            <a:gdLst/>
            <a:ahLst/>
            <a:cxnLst/>
            <a:rect l="l" t="t" r="r" b="b"/>
            <a:pathLst>
              <a:path w="676275" h="157479">
                <a:moveTo>
                  <a:pt x="91808" y="154355"/>
                </a:moveTo>
                <a:lnTo>
                  <a:pt x="89154" y="105117"/>
                </a:lnTo>
                <a:lnTo>
                  <a:pt x="89154" y="83832"/>
                </a:lnTo>
                <a:lnTo>
                  <a:pt x="86321" y="66535"/>
                </a:lnTo>
                <a:lnTo>
                  <a:pt x="86245" y="66014"/>
                </a:lnTo>
                <a:lnTo>
                  <a:pt x="77838" y="54063"/>
                </a:lnTo>
                <a:lnTo>
                  <a:pt x="64452" y="47358"/>
                </a:lnTo>
                <a:lnTo>
                  <a:pt x="46570" y="45262"/>
                </a:lnTo>
                <a:lnTo>
                  <a:pt x="35814" y="45821"/>
                </a:lnTo>
                <a:lnTo>
                  <a:pt x="25450" y="47752"/>
                </a:lnTo>
                <a:lnTo>
                  <a:pt x="15328" y="51422"/>
                </a:lnTo>
                <a:lnTo>
                  <a:pt x="5334" y="57226"/>
                </a:lnTo>
                <a:lnTo>
                  <a:pt x="14630" y="74523"/>
                </a:lnTo>
                <a:lnTo>
                  <a:pt x="20116" y="71589"/>
                </a:lnTo>
                <a:lnTo>
                  <a:pt x="26606" y="69024"/>
                </a:lnTo>
                <a:lnTo>
                  <a:pt x="34086" y="67221"/>
                </a:lnTo>
                <a:lnTo>
                  <a:pt x="42570" y="66535"/>
                </a:lnTo>
                <a:lnTo>
                  <a:pt x="50177" y="67551"/>
                </a:lnTo>
                <a:lnTo>
                  <a:pt x="56553" y="70688"/>
                </a:lnTo>
                <a:lnTo>
                  <a:pt x="60909" y="76073"/>
                </a:lnTo>
                <a:lnTo>
                  <a:pt x="62534" y="83832"/>
                </a:lnTo>
                <a:lnTo>
                  <a:pt x="62534" y="86499"/>
                </a:lnTo>
                <a:lnTo>
                  <a:pt x="62534" y="105117"/>
                </a:lnTo>
                <a:lnTo>
                  <a:pt x="62534" y="127736"/>
                </a:lnTo>
                <a:lnTo>
                  <a:pt x="58547" y="130403"/>
                </a:lnTo>
                <a:lnTo>
                  <a:pt x="53225" y="134391"/>
                </a:lnTo>
                <a:lnTo>
                  <a:pt x="33274" y="134391"/>
                </a:lnTo>
                <a:lnTo>
                  <a:pt x="26606" y="127736"/>
                </a:lnTo>
                <a:lnTo>
                  <a:pt x="26606" y="119761"/>
                </a:lnTo>
                <a:lnTo>
                  <a:pt x="27876" y="113728"/>
                </a:lnTo>
                <a:lnTo>
                  <a:pt x="31762" y="109448"/>
                </a:lnTo>
                <a:lnTo>
                  <a:pt x="38404" y="106654"/>
                </a:lnTo>
                <a:lnTo>
                  <a:pt x="47904" y="105117"/>
                </a:lnTo>
                <a:lnTo>
                  <a:pt x="62534" y="105117"/>
                </a:lnTo>
                <a:lnTo>
                  <a:pt x="62534" y="86499"/>
                </a:lnTo>
                <a:lnTo>
                  <a:pt x="11976" y="97637"/>
                </a:lnTo>
                <a:lnTo>
                  <a:pt x="0" y="122415"/>
                </a:lnTo>
                <a:lnTo>
                  <a:pt x="2590" y="136804"/>
                </a:lnTo>
                <a:lnTo>
                  <a:pt x="9804" y="147701"/>
                </a:lnTo>
                <a:lnTo>
                  <a:pt x="20764" y="154597"/>
                </a:lnTo>
                <a:lnTo>
                  <a:pt x="34594" y="157010"/>
                </a:lnTo>
                <a:lnTo>
                  <a:pt x="44615" y="156070"/>
                </a:lnTo>
                <a:lnTo>
                  <a:pt x="52882" y="153517"/>
                </a:lnTo>
                <a:lnTo>
                  <a:pt x="59664" y="149720"/>
                </a:lnTo>
                <a:lnTo>
                  <a:pt x="65189" y="145034"/>
                </a:lnTo>
                <a:lnTo>
                  <a:pt x="69189" y="154355"/>
                </a:lnTo>
                <a:lnTo>
                  <a:pt x="91808" y="154355"/>
                </a:lnTo>
                <a:close/>
              </a:path>
              <a:path w="676275" h="157479">
                <a:moveTo>
                  <a:pt x="196913" y="143700"/>
                </a:moveTo>
                <a:lnTo>
                  <a:pt x="190271" y="126403"/>
                </a:lnTo>
                <a:lnTo>
                  <a:pt x="184454" y="129895"/>
                </a:lnTo>
                <a:lnTo>
                  <a:pt x="178625" y="132397"/>
                </a:lnTo>
                <a:lnTo>
                  <a:pt x="172300" y="133896"/>
                </a:lnTo>
                <a:lnTo>
                  <a:pt x="164985" y="134391"/>
                </a:lnTo>
                <a:lnTo>
                  <a:pt x="151218" y="131610"/>
                </a:lnTo>
                <a:lnTo>
                  <a:pt x="141693" y="124079"/>
                </a:lnTo>
                <a:lnTo>
                  <a:pt x="136169" y="113055"/>
                </a:lnTo>
                <a:lnTo>
                  <a:pt x="134378" y="99796"/>
                </a:lnTo>
                <a:lnTo>
                  <a:pt x="136550" y="85979"/>
                </a:lnTo>
                <a:lnTo>
                  <a:pt x="142697" y="75018"/>
                </a:lnTo>
                <a:lnTo>
                  <a:pt x="152349" y="67805"/>
                </a:lnTo>
                <a:lnTo>
                  <a:pt x="164985" y="65201"/>
                </a:lnTo>
                <a:lnTo>
                  <a:pt x="172516" y="65913"/>
                </a:lnTo>
                <a:lnTo>
                  <a:pt x="179298" y="67868"/>
                </a:lnTo>
                <a:lnTo>
                  <a:pt x="185572" y="70827"/>
                </a:lnTo>
                <a:lnTo>
                  <a:pt x="191592" y="74523"/>
                </a:lnTo>
                <a:lnTo>
                  <a:pt x="191592" y="53225"/>
                </a:lnTo>
                <a:lnTo>
                  <a:pt x="186067" y="50304"/>
                </a:lnTo>
                <a:lnTo>
                  <a:pt x="179298" y="47739"/>
                </a:lnTo>
                <a:lnTo>
                  <a:pt x="171018" y="45935"/>
                </a:lnTo>
                <a:lnTo>
                  <a:pt x="160985" y="45237"/>
                </a:lnTo>
                <a:lnTo>
                  <a:pt x="139001" y="49491"/>
                </a:lnTo>
                <a:lnTo>
                  <a:pt x="121742" y="61214"/>
                </a:lnTo>
                <a:lnTo>
                  <a:pt x="110477" y="78930"/>
                </a:lnTo>
                <a:lnTo>
                  <a:pt x="106438" y="101117"/>
                </a:lnTo>
                <a:lnTo>
                  <a:pt x="109689" y="121996"/>
                </a:lnTo>
                <a:lnTo>
                  <a:pt x="119418" y="139382"/>
                </a:lnTo>
                <a:lnTo>
                  <a:pt x="135636" y="151269"/>
                </a:lnTo>
                <a:lnTo>
                  <a:pt x="158330" y="155676"/>
                </a:lnTo>
                <a:lnTo>
                  <a:pt x="169049" y="154749"/>
                </a:lnTo>
                <a:lnTo>
                  <a:pt x="179120" y="152184"/>
                </a:lnTo>
                <a:lnTo>
                  <a:pt x="188455" y="148386"/>
                </a:lnTo>
                <a:lnTo>
                  <a:pt x="196913" y="143700"/>
                </a:lnTo>
                <a:close/>
              </a:path>
              <a:path w="676275" h="157479">
                <a:moveTo>
                  <a:pt x="291388" y="143700"/>
                </a:moveTo>
                <a:lnTo>
                  <a:pt x="284746" y="126403"/>
                </a:lnTo>
                <a:lnTo>
                  <a:pt x="278917" y="129895"/>
                </a:lnTo>
                <a:lnTo>
                  <a:pt x="273100" y="132397"/>
                </a:lnTo>
                <a:lnTo>
                  <a:pt x="266776" y="133896"/>
                </a:lnTo>
                <a:lnTo>
                  <a:pt x="259461" y="134391"/>
                </a:lnTo>
                <a:lnTo>
                  <a:pt x="245694" y="131610"/>
                </a:lnTo>
                <a:lnTo>
                  <a:pt x="236169" y="124079"/>
                </a:lnTo>
                <a:lnTo>
                  <a:pt x="230632" y="113055"/>
                </a:lnTo>
                <a:lnTo>
                  <a:pt x="228854" y="99796"/>
                </a:lnTo>
                <a:lnTo>
                  <a:pt x="231013" y="85979"/>
                </a:lnTo>
                <a:lnTo>
                  <a:pt x="237172" y="75018"/>
                </a:lnTo>
                <a:lnTo>
                  <a:pt x="246811" y="67805"/>
                </a:lnTo>
                <a:lnTo>
                  <a:pt x="259461" y="65201"/>
                </a:lnTo>
                <a:lnTo>
                  <a:pt x="266979" y="65913"/>
                </a:lnTo>
                <a:lnTo>
                  <a:pt x="273761" y="67868"/>
                </a:lnTo>
                <a:lnTo>
                  <a:pt x="280035" y="70827"/>
                </a:lnTo>
                <a:lnTo>
                  <a:pt x="286067" y="74523"/>
                </a:lnTo>
                <a:lnTo>
                  <a:pt x="286067" y="53225"/>
                </a:lnTo>
                <a:lnTo>
                  <a:pt x="280543" y="50304"/>
                </a:lnTo>
                <a:lnTo>
                  <a:pt x="273761" y="47739"/>
                </a:lnTo>
                <a:lnTo>
                  <a:pt x="265480" y="45935"/>
                </a:lnTo>
                <a:lnTo>
                  <a:pt x="255460" y="45237"/>
                </a:lnTo>
                <a:lnTo>
                  <a:pt x="233464" y="49491"/>
                </a:lnTo>
                <a:lnTo>
                  <a:pt x="216204" y="61214"/>
                </a:lnTo>
                <a:lnTo>
                  <a:pt x="204939" y="78930"/>
                </a:lnTo>
                <a:lnTo>
                  <a:pt x="200914" y="101117"/>
                </a:lnTo>
                <a:lnTo>
                  <a:pt x="204152" y="121996"/>
                </a:lnTo>
                <a:lnTo>
                  <a:pt x="213880" y="139382"/>
                </a:lnTo>
                <a:lnTo>
                  <a:pt x="230098" y="151269"/>
                </a:lnTo>
                <a:lnTo>
                  <a:pt x="252806" y="155676"/>
                </a:lnTo>
                <a:lnTo>
                  <a:pt x="263702" y="154749"/>
                </a:lnTo>
                <a:lnTo>
                  <a:pt x="274091" y="152184"/>
                </a:lnTo>
                <a:lnTo>
                  <a:pt x="283489" y="148386"/>
                </a:lnTo>
                <a:lnTo>
                  <a:pt x="291388" y="143700"/>
                </a:lnTo>
                <a:close/>
              </a:path>
              <a:path w="676275" h="157479">
                <a:moveTo>
                  <a:pt x="333984" y="47904"/>
                </a:moveTo>
                <a:lnTo>
                  <a:pt x="307365" y="47904"/>
                </a:lnTo>
                <a:lnTo>
                  <a:pt x="307365" y="154343"/>
                </a:lnTo>
                <a:lnTo>
                  <a:pt x="333984" y="154343"/>
                </a:lnTo>
                <a:lnTo>
                  <a:pt x="333984" y="47904"/>
                </a:lnTo>
                <a:close/>
              </a:path>
              <a:path w="676275" h="157479">
                <a:moveTo>
                  <a:pt x="337959" y="6654"/>
                </a:moveTo>
                <a:lnTo>
                  <a:pt x="329984" y="0"/>
                </a:lnTo>
                <a:lnTo>
                  <a:pt x="312686" y="0"/>
                </a:lnTo>
                <a:lnTo>
                  <a:pt x="304698" y="6654"/>
                </a:lnTo>
                <a:lnTo>
                  <a:pt x="304698" y="25285"/>
                </a:lnTo>
                <a:lnTo>
                  <a:pt x="311353" y="31940"/>
                </a:lnTo>
                <a:lnTo>
                  <a:pt x="329984" y="31940"/>
                </a:lnTo>
                <a:lnTo>
                  <a:pt x="336626" y="23952"/>
                </a:lnTo>
                <a:lnTo>
                  <a:pt x="337959" y="15976"/>
                </a:lnTo>
                <a:lnTo>
                  <a:pt x="337959" y="6654"/>
                </a:lnTo>
                <a:close/>
              </a:path>
              <a:path w="676275" h="157479">
                <a:moveTo>
                  <a:pt x="456374" y="101130"/>
                </a:moveTo>
                <a:lnTo>
                  <a:pt x="441731" y="61214"/>
                </a:lnTo>
                <a:lnTo>
                  <a:pt x="428434" y="52171"/>
                </a:lnTo>
                <a:lnTo>
                  <a:pt x="428434" y="101130"/>
                </a:lnTo>
                <a:lnTo>
                  <a:pt x="426923" y="114960"/>
                </a:lnTo>
                <a:lnTo>
                  <a:pt x="422287" y="125907"/>
                </a:lnTo>
                <a:lnTo>
                  <a:pt x="414413" y="133121"/>
                </a:lnTo>
                <a:lnTo>
                  <a:pt x="403161" y="135724"/>
                </a:lnTo>
                <a:lnTo>
                  <a:pt x="392264" y="133311"/>
                </a:lnTo>
                <a:lnTo>
                  <a:pt x="383857" y="126403"/>
                </a:lnTo>
                <a:lnTo>
                  <a:pt x="378460" y="115519"/>
                </a:lnTo>
                <a:lnTo>
                  <a:pt x="376542" y="101130"/>
                </a:lnTo>
                <a:lnTo>
                  <a:pt x="378053" y="87299"/>
                </a:lnTo>
                <a:lnTo>
                  <a:pt x="382689" y="76339"/>
                </a:lnTo>
                <a:lnTo>
                  <a:pt x="390563" y="69138"/>
                </a:lnTo>
                <a:lnTo>
                  <a:pt x="401815" y="66535"/>
                </a:lnTo>
                <a:lnTo>
                  <a:pt x="413283" y="69138"/>
                </a:lnTo>
                <a:lnTo>
                  <a:pt x="421614" y="76339"/>
                </a:lnTo>
                <a:lnTo>
                  <a:pt x="426707" y="87299"/>
                </a:lnTo>
                <a:lnTo>
                  <a:pt x="428434" y="101130"/>
                </a:lnTo>
                <a:lnTo>
                  <a:pt x="428434" y="52171"/>
                </a:lnTo>
                <a:lnTo>
                  <a:pt x="424942" y="50393"/>
                </a:lnTo>
                <a:lnTo>
                  <a:pt x="414604" y="47548"/>
                </a:lnTo>
                <a:lnTo>
                  <a:pt x="403161" y="46570"/>
                </a:lnTo>
                <a:lnTo>
                  <a:pt x="391909" y="47548"/>
                </a:lnTo>
                <a:lnTo>
                  <a:pt x="359473" y="69710"/>
                </a:lnTo>
                <a:lnTo>
                  <a:pt x="349935" y="102463"/>
                </a:lnTo>
                <a:lnTo>
                  <a:pt x="350951" y="114960"/>
                </a:lnTo>
                <a:lnTo>
                  <a:pt x="373380" y="149161"/>
                </a:lnTo>
                <a:lnTo>
                  <a:pt x="401815" y="157010"/>
                </a:lnTo>
                <a:lnTo>
                  <a:pt x="413270" y="156032"/>
                </a:lnTo>
                <a:lnTo>
                  <a:pt x="423608" y="153187"/>
                </a:lnTo>
                <a:lnTo>
                  <a:pt x="432689" y="148590"/>
                </a:lnTo>
                <a:lnTo>
                  <a:pt x="440410" y="142367"/>
                </a:lnTo>
                <a:lnTo>
                  <a:pt x="445744" y="135724"/>
                </a:lnTo>
                <a:lnTo>
                  <a:pt x="447395" y="133680"/>
                </a:lnTo>
                <a:lnTo>
                  <a:pt x="452386" y="123748"/>
                </a:lnTo>
                <a:lnTo>
                  <a:pt x="455371" y="112814"/>
                </a:lnTo>
                <a:lnTo>
                  <a:pt x="456374" y="101130"/>
                </a:lnTo>
                <a:close/>
              </a:path>
              <a:path w="676275" h="157479">
                <a:moveTo>
                  <a:pt x="568147" y="85166"/>
                </a:moveTo>
                <a:lnTo>
                  <a:pt x="565200" y="66789"/>
                </a:lnTo>
                <a:lnTo>
                  <a:pt x="557504" y="54889"/>
                </a:lnTo>
                <a:lnTo>
                  <a:pt x="546811" y="48488"/>
                </a:lnTo>
                <a:lnTo>
                  <a:pt x="534873" y="46583"/>
                </a:lnTo>
                <a:lnTo>
                  <a:pt x="524560" y="47536"/>
                </a:lnTo>
                <a:lnTo>
                  <a:pt x="515251" y="50241"/>
                </a:lnTo>
                <a:lnTo>
                  <a:pt x="506437" y="54432"/>
                </a:lnTo>
                <a:lnTo>
                  <a:pt x="497624" y="59880"/>
                </a:lnTo>
                <a:lnTo>
                  <a:pt x="494957" y="47917"/>
                </a:lnTo>
                <a:lnTo>
                  <a:pt x="472338" y="47917"/>
                </a:lnTo>
                <a:lnTo>
                  <a:pt x="472338" y="154355"/>
                </a:lnTo>
                <a:lnTo>
                  <a:pt x="498944" y="154355"/>
                </a:lnTo>
                <a:lnTo>
                  <a:pt x="498944" y="79844"/>
                </a:lnTo>
                <a:lnTo>
                  <a:pt x="505167" y="75933"/>
                </a:lnTo>
                <a:lnTo>
                  <a:pt x="511759" y="72529"/>
                </a:lnTo>
                <a:lnTo>
                  <a:pt x="518604" y="70116"/>
                </a:lnTo>
                <a:lnTo>
                  <a:pt x="525564" y="69202"/>
                </a:lnTo>
                <a:lnTo>
                  <a:pt x="533679" y="71234"/>
                </a:lnTo>
                <a:lnTo>
                  <a:pt x="538543" y="76517"/>
                </a:lnTo>
                <a:lnTo>
                  <a:pt x="540905" y="83794"/>
                </a:lnTo>
                <a:lnTo>
                  <a:pt x="541528" y="91821"/>
                </a:lnTo>
                <a:lnTo>
                  <a:pt x="541528" y="154355"/>
                </a:lnTo>
                <a:lnTo>
                  <a:pt x="541528" y="155689"/>
                </a:lnTo>
                <a:lnTo>
                  <a:pt x="568147" y="155689"/>
                </a:lnTo>
                <a:lnTo>
                  <a:pt x="568147" y="85166"/>
                </a:lnTo>
                <a:close/>
              </a:path>
              <a:path w="676275" h="157479">
                <a:moveTo>
                  <a:pt x="675919" y="154355"/>
                </a:moveTo>
                <a:lnTo>
                  <a:pt x="673252" y="105117"/>
                </a:lnTo>
                <a:lnTo>
                  <a:pt x="673252" y="83832"/>
                </a:lnTo>
                <a:lnTo>
                  <a:pt x="670420" y="66535"/>
                </a:lnTo>
                <a:lnTo>
                  <a:pt x="670344" y="66014"/>
                </a:lnTo>
                <a:lnTo>
                  <a:pt x="661949" y="54063"/>
                </a:lnTo>
                <a:lnTo>
                  <a:pt x="648563" y="47358"/>
                </a:lnTo>
                <a:lnTo>
                  <a:pt x="630682" y="45262"/>
                </a:lnTo>
                <a:lnTo>
                  <a:pt x="619925" y="45821"/>
                </a:lnTo>
                <a:lnTo>
                  <a:pt x="609549" y="47752"/>
                </a:lnTo>
                <a:lnTo>
                  <a:pt x="599427" y="51422"/>
                </a:lnTo>
                <a:lnTo>
                  <a:pt x="589445" y="57226"/>
                </a:lnTo>
                <a:lnTo>
                  <a:pt x="598741" y="74523"/>
                </a:lnTo>
                <a:lnTo>
                  <a:pt x="604227" y="71589"/>
                </a:lnTo>
                <a:lnTo>
                  <a:pt x="610717" y="69024"/>
                </a:lnTo>
                <a:lnTo>
                  <a:pt x="618197" y="67221"/>
                </a:lnTo>
                <a:lnTo>
                  <a:pt x="626681" y="66535"/>
                </a:lnTo>
                <a:lnTo>
                  <a:pt x="634288" y="67551"/>
                </a:lnTo>
                <a:lnTo>
                  <a:pt x="640651" y="70688"/>
                </a:lnTo>
                <a:lnTo>
                  <a:pt x="645020" y="76073"/>
                </a:lnTo>
                <a:lnTo>
                  <a:pt x="646645" y="83832"/>
                </a:lnTo>
                <a:lnTo>
                  <a:pt x="646645" y="86499"/>
                </a:lnTo>
                <a:lnTo>
                  <a:pt x="646645" y="105117"/>
                </a:lnTo>
                <a:lnTo>
                  <a:pt x="646645" y="127736"/>
                </a:lnTo>
                <a:lnTo>
                  <a:pt x="642658" y="130403"/>
                </a:lnTo>
                <a:lnTo>
                  <a:pt x="637336" y="134391"/>
                </a:lnTo>
                <a:lnTo>
                  <a:pt x="617385" y="134391"/>
                </a:lnTo>
                <a:lnTo>
                  <a:pt x="610717" y="127736"/>
                </a:lnTo>
                <a:lnTo>
                  <a:pt x="610717" y="119761"/>
                </a:lnTo>
                <a:lnTo>
                  <a:pt x="611987" y="113728"/>
                </a:lnTo>
                <a:lnTo>
                  <a:pt x="615873" y="109448"/>
                </a:lnTo>
                <a:lnTo>
                  <a:pt x="622503" y="106654"/>
                </a:lnTo>
                <a:lnTo>
                  <a:pt x="632015" y="105117"/>
                </a:lnTo>
                <a:lnTo>
                  <a:pt x="646645" y="105117"/>
                </a:lnTo>
                <a:lnTo>
                  <a:pt x="646645" y="86499"/>
                </a:lnTo>
                <a:lnTo>
                  <a:pt x="596074" y="97637"/>
                </a:lnTo>
                <a:lnTo>
                  <a:pt x="584111" y="122415"/>
                </a:lnTo>
                <a:lnTo>
                  <a:pt x="586701" y="136804"/>
                </a:lnTo>
                <a:lnTo>
                  <a:pt x="593915" y="147701"/>
                </a:lnTo>
                <a:lnTo>
                  <a:pt x="604875" y="154597"/>
                </a:lnTo>
                <a:lnTo>
                  <a:pt x="618705" y="157010"/>
                </a:lnTo>
                <a:lnTo>
                  <a:pt x="628713" y="156070"/>
                </a:lnTo>
                <a:lnTo>
                  <a:pt x="636993" y="153517"/>
                </a:lnTo>
                <a:lnTo>
                  <a:pt x="643763" y="149720"/>
                </a:lnTo>
                <a:lnTo>
                  <a:pt x="649300" y="145034"/>
                </a:lnTo>
                <a:lnTo>
                  <a:pt x="653300" y="154355"/>
                </a:lnTo>
                <a:lnTo>
                  <a:pt x="675919" y="154355"/>
                </a:lnTo>
                <a:close/>
              </a:path>
            </a:pathLst>
          </a:custGeom>
          <a:solidFill>
            <a:srgbClr val="010101"/>
          </a:solidFill>
        </p:spPr>
        <p:txBody>
          <a:bodyPr wrap="square" lIns="0" tIns="0" rIns="0" bIns="0" rtlCol="0"/>
          <a:lstStyle/>
          <a:p>
            <a:endParaRPr/>
          </a:p>
        </p:txBody>
      </p:sp>
      <p:sp>
        <p:nvSpPr>
          <p:cNvPr id="23" name="bg object 23"/>
          <p:cNvSpPr/>
          <p:nvPr/>
        </p:nvSpPr>
        <p:spPr>
          <a:xfrm>
            <a:off x="9148839" y="259727"/>
            <a:ext cx="246379" cy="367665"/>
          </a:xfrm>
          <a:custGeom>
            <a:avLst/>
            <a:gdLst/>
            <a:ahLst/>
            <a:cxnLst/>
            <a:rect l="l" t="t" r="r" b="b"/>
            <a:pathLst>
              <a:path w="246379" h="367665">
                <a:moveTo>
                  <a:pt x="169799" y="312623"/>
                </a:moveTo>
                <a:lnTo>
                  <a:pt x="165823" y="274269"/>
                </a:lnTo>
                <a:lnTo>
                  <a:pt x="158115" y="237159"/>
                </a:lnTo>
                <a:lnTo>
                  <a:pt x="149021" y="200914"/>
                </a:lnTo>
                <a:lnTo>
                  <a:pt x="147688" y="192938"/>
                </a:lnTo>
                <a:lnTo>
                  <a:pt x="145021" y="184950"/>
                </a:lnTo>
                <a:lnTo>
                  <a:pt x="139877" y="155676"/>
                </a:lnTo>
                <a:lnTo>
                  <a:pt x="138277" y="145161"/>
                </a:lnTo>
                <a:lnTo>
                  <a:pt x="137045" y="134391"/>
                </a:lnTo>
                <a:lnTo>
                  <a:pt x="137045" y="105117"/>
                </a:lnTo>
                <a:lnTo>
                  <a:pt x="137261" y="98158"/>
                </a:lnTo>
                <a:lnTo>
                  <a:pt x="138176" y="84721"/>
                </a:lnTo>
                <a:lnTo>
                  <a:pt x="138379" y="78498"/>
                </a:lnTo>
                <a:lnTo>
                  <a:pt x="139585" y="70764"/>
                </a:lnTo>
                <a:lnTo>
                  <a:pt x="143700" y="50558"/>
                </a:lnTo>
                <a:lnTo>
                  <a:pt x="142367" y="51892"/>
                </a:lnTo>
                <a:lnTo>
                  <a:pt x="139700" y="53225"/>
                </a:lnTo>
                <a:lnTo>
                  <a:pt x="138379" y="54559"/>
                </a:lnTo>
                <a:lnTo>
                  <a:pt x="137045" y="59880"/>
                </a:lnTo>
                <a:lnTo>
                  <a:pt x="134378" y="67856"/>
                </a:lnTo>
                <a:lnTo>
                  <a:pt x="131724" y="78498"/>
                </a:lnTo>
                <a:lnTo>
                  <a:pt x="127736" y="101117"/>
                </a:lnTo>
                <a:lnTo>
                  <a:pt x="110337" y="92151"/>
                </a:lnTo>
                <a:lnTo>
                  <a:pt x="105117" y="89154"/>
                </a:lnTo>
                <a:lnTo>
                  <a:pt x="105117" y="99796"/>
                </a:lnTo>
                <a:lnTo>
                  <a:pt x="115265" y="107619"/>
                </a:lnTo>
                <a:lnTo>
                  <a:pt x="120650" y="111213"/>
                </a:lnTo>
                <a:lnTo>
                  <a:pt x="126403" y="114439"/>
                </a:lnTo>
                <a:lnTo>
                  <a:pt x="125653" y="123875"/>
                </a:lnTo>
                <a:lnTo>
                  <a:pt x="125399" y="134061"/>
                </a:lnTo>
                <a:lnTo>
                  <a:pt x="125653" y="144741"/>
                </a:lnTo>
                <a:lnTo>
                  <a:pt x="126403" y="155676"/>
                </a:lnTo>
                <a:lnTo>
                  <a:pt x="126403" y="160997"/>
                </a:lnTo>
                <a:lnTo>
                  <a:pt x="127736" y="164998"/>
                </a:lnTo>
                <a:lnTo>
                  <a:pt x="127736" y="170319"/>
                </a:lnTo>
                <a:lnTo>
                  <a:pt x="116370" y="166827"/>
                </a:lnTo>
                <a:lnTo>
                  <a:pt x="104622" y="162331"/>
                </a:lnTo>
                <a:lnTo>
                  <a:pt x="93129" y="156845"/>
                </a:lnTo>
                <a:lnTo>
                  <a:pt x="82499" y="150355"/>
                </a:lnTo>
                <a:lnTo>
                  <a:pt x="82499" y="160997"/>
                </a:lnTo>
                <a:lnTo>
                  <a:pt x="93916" y="169481"/>
                </a:lnTo>
                <a:lnTo>
                  <a:pt x="105943" y="176974"/>
                </a:lnTo>
                <a:lnTo>
                  <a:pt x="118237" y="183464"/>
                </a:lnTo>
                <a:lnTo>
                  <a:pt x="130403" y="188937"/>
                </a:lnTo>
                <a:lnTo>
                  <a:pt x="138379" y="236829"/>
                </a:lnTo>
                <a:lnTo>
                  <a:pt x="121373" y="233819"/>
                </a:lnTo>
                <a:lnTo>
                  <a:pt x="103111" y="228688"/>
                </a:lnTo>
                <a:lnTo>
                  <a:pt x="84874" y="221310"/>
                </a:lnTo>
                <a:lnTo>
                  <a:pt x="67868" y="211556"/>
                </a:lnTo>
                <a:lnTo>
                  <a:pt x="67868" y="222199"/>
                </a:lnTo>
                <a:lnTo>
                  <a:pt x="85877" y="235140"/>
                </a:lnTo>
                <a:lnTo>
                  <a:pt x="105117" y="245821"/>
                </a:lnTo>
                <a:lnTo>
                  <a:pt x="124371" y="254012"/>
                </a:lnTo>
                <a:lnTo>
                  <a:pt x="142367" y="259448"/>
                </a:lnTo>
                <a:lnTo>
                  <a:pt x="144970" y="284721"/>
                </a:lnTo>
                <a:lnTo>
                  <a:pt x="146202" y="310845"/>
                </a:lnTo>
                <a:lnTo>
                  <a:pt x="145186" y="338226"/>
                </a:lnTo>
                <a:lnTo>
                  <a:pt x="141046" y="367233"/>
                </a:lnTo>
                <a:lnTo>
                  <a:pt x="167640" y="352590"/>
                </a:lnTo>
                <a:lnTo>
                  <a:pt x="169799" y="312623"/>
                </a:lnTo>
                <a:close/>
              </a:path>
              <a:path w="246379" h="367665">
                <a:moveTo>
                  <a:pt x="246151" y="102450"/>
                </a:moveTo>
                <a:lnTo>
                  <a:pt x="224942" y="49898"/>
                </a:lnTo>
                <a:lnTo>
                  <a:pt x="224866" y="41249"/>
                </a:lnTo>
                <a:lnTo>
                  <a:pt x="222199" y="41249"/>
                </a:lnTo>
                <a:lnTo>
                  <a:pt x="216877" y="39916"/>
                </a:lnTo>
                <a:lnTo>
                  <a:pt x="203682" y="36969"/>
                </a:lnTo>
                <a:lnTo>
                  <a:pt x="187109" y="31267"/>
                </a:lnTo>
                <a:lnTo>
                  <a:pt x="175780" y="25273"/>
                </a:lnTo>
                <a:lnTo>
                  <a:pt x="168795" y="21577"/>
                </a:lnTo>
                <a:lnTo>
                  <a:pt x="150355" y="6654"/>
                </a:lnTo>
                <a:lnTo>
                  <a:pt x="146354" y="1333"/>
                </a:lnTo>
                <a:lnTo>
                  <a:pt x="143700" y="0"/>
                </a:lnTo>
                <a:lnTo>
                  <a:pt x="137045" y="6654"/>
                </a:lnTo>
                <a:lnTo>
                  <a:pt x="118618" y="21577"/>
                </a:lnTo>
                <a:lnTo>
                  <a:pt x="100304" y="31267"/>
                </a:lnTo>
                <a:lnTo>
                  <a:pt x="83731" y="36969"/>
                </a:lnTo>
                <a:lnTo>
                  <a:pt x="70523" y="39916"/>
                </a:lnTo>
                <a:lnTo>
                  <a:pt x="65201" y="41249"/>
                </a:lnTo>
                <a:lnTo>
                  <a:pt x="62547" y="41249"/>
                </a:lnTo>
                <a:lnTo>
                  <a:pt x="62547" y="49237"/>
                </a:lnTo>
                <a:lnTo>
                  <a:pt x="56261" y="79844"/>
                </a:lnTo>
                <a:lnTo>
                  <a:pt x="45250" y="102450"/>
                </a:lnTo>
                <a:lnTo>
                  <a:pt x="32232" y="118084"/>
                </a:lnTo>
                <a:lnTo>
                  <a:pt x="19964" y="127736"/>
                </a:lnTo>
                <a:lnTo>
                  <a:pt x="15963" y="130390"/>
                </a:lnTo>
                <a:lnTo>
                  <a:pt x="14643" y="131724"/>
                </a:lnTo>
                <a:lnTo>
                  <a:pt x="14643" y="133057"/>
                </a:lnTo>
                <a:lnTo>
                  <a:pt x="15963" y="138379"/>
                </a:lnTo>
                <a:lnTo>
                  <a:pt x="17716" y="146685"/>
                </a:lnTo>
                <a:lnTo>
                  <a:pt x="18961" y="153847"/>
                </a:lnTo>
                <a:lnTo>
                  <a:pt x="19710" y="160274"/>
                </a:lnTo>
                <a:lnTo>
                  <a:pt x="19964" y="166319"/>
                </a:lnTo>
                <a:lnTo>
                  <a:pt x="18389" y="183248"/>
                </a:lnTo>
                <a:lnTo>
                  <a:pt x="14312" y="197929"/>
                </a:lnTo>
                <a:lnTo>
                  <a:pt x="8737" y="210108"/>
                </a:lnTo>
                <a:lnTo>
                  <a:pt x="2667" y="219544"/>
                </a:lnTo>
                <a:lnTo>
                  <a:pt x="1333" y="222211"/>
                </a:lnTo>
                <a:lnTo>
                  <a:pt x="0" y="223532"/>
                </a:lnTo>
                <a:lnTo>
                  <a:pt x="1333" y="224866"/>
                </a:lnTo>
                <a:lnTo>
                  <a:pt x="2667" y="228854"/>
                </a:lnTo>
                <a:lnTo>
                  <a:pt x="25476" y="260985"/>
                </a:lnTo>
                <a:lnTo>
                  <a:pt x="57378" y="286245"/>
                </a:lnTo>
                <a:lnTo>
                  <a:pt x="91541" y="302768"/>
                </a:lnTo>
                <a:lnTo>
                  <a:pt x="121081" y="308686"/>
                </a:lnTo>
                <a:lnTo>
                  <a:pt x="119748" y="304685"/>
                </a:lnTo>
                <a:lnTo>
                  <a:pt x="93713" y="296748"/>
                </a:lnTo>
                <a:lnTo>
                  <a:pt x="61201" y="278091"/>
                </a:lnTo>
                <a:lnTo>
                  <a:pt x="33680" y="253428"/>
                </a:lnTo>
                <a:lnTo>
                  <a:pt x="22618" y="227533"/>
                </a:lnTo>
                <a:lnTo>
                  <a:pt x="22618" y="224866"/>
                </a:lnTo>
                <a:lnTo>
                  <a:pt x="29603" y="210858"/>
                </a:lnTo>
                <a:lnTo>
                  <a:pt x="34594" y="196596"/>
                </a:lnTo>
                <a:lnTo>
                  <a:pt x="37592" y="181825"/>
                </a:lnTo>
                <a:lnTo>
                  <a:pt x="38582" y="166319"/>
                </a:lnTo>
                <a:lnTo>
                  <a:pt x="38582" y="153009"/>
                </a:lnTo>
                <a:lnTo>
                  <a:pt x="35928" y="142367"/>
                </a:lnTo>
                <a:lnTo>
                  <a:pt x="35928" y="141033"/>
                </a:lnTo>
                <a:lnTo>
                  <a:pt x="37261" y="139712"/>
                </a:lnTo>
                <a:lnTo>
                  <a:pt x="49898" y="127609"/>
                </a:lnTo>
                <a:lnTo>
                  <a:pt x="62534" y="110769"/>
                </a:lnTo>
                <a:lnTo>
                  <a:pt x="73190" y="88442"/>
                </a:lnTo>
                <a:lnTo>
                  <a:pt x="79844" y="59880"/>
                </a:lnTo>
                <a:lnTo>
                  <a:pt x="79844" y="58534"/>
                </a:lnTo>
                <a:lnTo>
                  <a:pt x="81165" y="58534"/>
                </a:lnTo>
                <a:lnTo>
                  <a:pt x="125514" y="41325"/>
                </a:lnTo>
                <a:lnTo>
                  <a:pt x="143700" y="25273"/>
                </a:lnTo>
                <a:lnTo>
                  <a:pt x="145034" y="26619"/>
                </a:lnTo>
                <a:lnTo>
                  <a:pt x="161328" y="38696"/>
                </a:lnTo>
                <a:lnTo>
                  <a:pt x="177634" y="47409"/>
                </a:lnTo>
                <a:lnTo>
                  <a:pt x="192938" y="53365"/>
                </a:lnTo>
                <a:lnTo>
                  <a:pt x="206235" y="57213"/>
                </a:lnTo>
                <a:lnTo>
                  <a:pt x="210705" y="77076"/>
                </a:lnTo>
                <a:lnTo>
                  <a:pt x="219049" y="91313"/>
                </a:lnTo>
                <a:lnTo>
                  <a:pt x="229628" y="100812"/>
                </a:lnTo>
                <a:lnTo>
                  <a:pt x="240830" y="106451"/>
                </a:lnTo>
                <a:lnTo>
                  <a:pt x="242163" y="106451"/>
                </a:lnTo>
                <a:lnTo>
                  <a:pt x="246151" y="102450"/>
                </a:lnTo>
                <a:close/>
              </a:path>
            </a:pathLst>
          </a:custGeom>
          <a:solidFill>
            <a:srgbClr val="EF3E33"/>
          </a:solidFill>
        </p:spPr>
        <p:txBody>
          <a:bodyPr wrap="square" lIns="0" tIns="0" rIns="0" bIns="0" rtlCol="0"/>
          <a:lstStyle/>
          <a:p>
            <a:endParaRPr/>
          </a:p>
        </p:txBody>
      </p:sp>
      <p:sp>
        <p:nvSpPr>
          <p:cNvPr id="24" name="bg object 24"/>
          <p:cNvSpPr/>
          <p:nvPr/>
        </p:nvSpPr>
        <p:spPr>
          <a:xfrm>
            <a:off x="10142501" y="287867"/>
            <a:ext cx="0" cy="294005"/>
          </a:xfrm>
          <a:custGeom>
            <a:avLst/>
            <a:gdLst/>
            <a:ahLst/>
            <a:cxnLst/>
            <a:rect l="l" t="t" r="r" b="b"/>
            <a:pathLst>
              <a:path h="294005">
                <a:moveTo>
                  <a:pt x="0" y="0"/>
                </a:moveTo>
                <a:lnTo>
                  <a:pt x="0" y="293992"/>
                </a:lnTo>
              </a:path>
            </a:pathLst>
          </a:custGeom>
          <a:ln w="6489">
            <a:solidFill>
              <a:srgbClr val="000000"/>
            </a:solidFill>
          </a:ln>
        </p:spPr>
        <p:txBody>
          <a:bodyPr wrap="square" lIns="0" tIns="0" rIns="0" bIns="0" rtlCol="0"/>
          <a:lstStyle/>
          <a:p>
            <a:endParaRPr/>
          </a:p>
        </p:txBody>
      </p:sp>
      <p:sp>
        <p:nvSpPr>
          <p:cNvPr id="25" name="bg object 25"/>
          <p:cNvSpPr/>
          <p:nvPr/>
        </p:nvSpPr>
        <p:spPr>
          <a:xfrm>
            <a:off x="10265994" y="409968"/>
            <a:ext cx="59055" cy="113664"/>
          </a:xfrm>
          <a:custGeom>
            <a:avLst/>
            <a:gdLst/>
            <a:ahLst/>
            <a:cxnLst/>
            <a:rect l="l" t="t" r="r" b="b"/>
            <a:pathLst>
              <a:path w="59054" h="113665">
                <a:moveTo>
                  <a:pt x="16510" y="104990"/>
                </a:moveTo>
                <a:lnTo>
                  <a:pt x="7264" y="74930"/>
                </a:lnTo>
                <a:lnTo>
                  <a:pt x="8026" y="59105"/>
                </a:lnTo>
                <a:lnTo>
                  <a:pt x="7975" y="54686"/>
                </a:lnTo>
                <a:lnTo>
                  <a:pt x="3251" y="52908"/>
                </a:lnTo>
                <a:lnTo>
                  <a:pt x="1016" y="54851"/>
                </a:lnTo>
                <a:lnTo>
                  <a:pt x="749" y="56019"/>
                </a:lnTo>
                <a:lnTo>
                  <a:pt x="0" y="71602"/>
                </a:lnTo>
                <a:lnTo>
                  <a:pt x="939" y="84594"/>
                </a:lnTo>
                <a:lnTo>
                  <a:pt x="3619" y="94424"/>
                </a:lnTo>
                <a:lnTo>
                  <a:pt x="8077" y="100533"/>
                </a:lnTo>
                <a:lnTo>
                  <a:pt x="8763" y="101015"/>
                </a:lnTo>
                <a:lnTo>
                  <a:pt x="13360" y="103479"/>
                </a:lnTo>
                <a:lnTo>
                  <a:pt x="16510" y="104990"/>
                </a:lnTo>
                <a:close/>
              </a:path>
              <a:path w="59054" h="113665">
                <a:moveTo>
                  <a:pt x="17233" y="105346"/>
                </a:moveTo>
                <a:lnTo>
                  <a:pt x="16510" y="104990"/>
                </a:lnTo>
                <a:lnTo>
                  <a:pt x="17233" y="105346"/>
                </a:lnTo>
                <a:close/>
              </a:path>
              <a:path w="59054" h="113665">
                <a:moveTo>
                  <a:pt x="35471" y="110172"/>
                </a:moveTo>
                <a:lnTo>
                  <a:pt x="34531" y="109715"/>
                </a:lnTo>
                <a:lnTo>
                  <a:pt x="33578" y="108978"/>
                </a:lnTo>
                <a:lnTo>
                  <a:pt x="27952" y="99936"/>
                </a:lnTo>
                <a:lnTo>
                  <a:pt x="25463" y="84569"/>
                </a:lnTo>
                <a:lnTo>
                  <a:pt x="26035" y="64211"/>
                </a:lnTo>
                <a:lnTo>
                  <a:pt x="29552" y="40195"/>
                </a:lnTo>
                <a:lnTo>
                  <a:pt x="29984" y="35191"/>
                </a:lnTo>
                <a:lnTo>
                  <a:pt x="17373" y="81953"/>
                </a:lnTo>
                <a:lnTo>
                  <a:pt x="19862" y="97294"/>
                </a:lnTo>
                <a:lnTo>
                  <a:pt x="33909" y="109715"/>
                </a:lnTo>
                <a:lnTo>
                  <a:pt x="35471" y="110172"/>
                </a:lnTo>
                <a:close/>
              </a:path>
              <a:path w="59054" h="113665">
                <a:moveTo>
                  <a:pt x="56527" y="113411"/>
                </a:moveTo>
                <a:lnTo>
                  <a:pt x="54914" y="113220"/>
                </a:lnTo>
                <a:lnTo>
                  <a:pt x="56527" y="113411"/>
                </a:lnTo>
                <a:close/>
              </a:path>
              <a:path w="59054" h="113665">
                <a:moveTo>
                  <a:pt x="58864" y="3505"/>
                </a:moveTo>
                <a:lnTo>
                  <a:pt x="56997" y="774"/>
                </a:lnTo>
                <a:lnTo>
                  <a:pt x="56654" y="723"/>
                </a:lnTo>
                <a:lnTo>
                  <a:pt x="54571" y="0"/>
                </a:lnTo>
                <a:lnTo>
                  <a:pt x="40347" y="39446"/>
                </a:lnTo>
                <a:lnTo>
                  <a:pt x="35928" y="71628"/>
                </a:lnTo>
                <a:lnTo>
                  <a:pt x="37045" y="96354"/>
                </a:lnTo>
                <a:lnTo>
                  <a:pt x="50190" y="112382"/>
                </a:lnTo>
                <a:lnTo>
                  <a:pt x="53809" y="113080"/>
                </a:lnTo>
                <a:lnTo>
                  <a:pt x="54914" y="113220"/>
                </a:lnTo>
                <a:lnTo>
                  <a:pt x="53530" y="112674"/>
                </a:lnTo>
                <a:lnTo>
                  <a:pt x="52197" y="111658"/>
                </a:lnTo>
                <a:lnTo>
                  <a:pt x="45402" y="97891"/>
                </a:lnTo>
                <a:lnTo>
                  <a:pt x="44310" y="73444"/>
                </a:lnTo>
                <a:lnTo>
                  <a:pt x="48679" y="41630"/>
                </a:lnTo>
                <a:lnTo>
                  <a:pt x="58305" y="5727"/>
                </a:lnTo>
                <a:lnTo>
                  <a:pt x="58508" y="4800"/>
                </a:lnTo>
                <a:lnTo>
                  <a:pt x="58864" y="3505"/>
                </a:lnTo>
                <a:close/>
              </a:path>
            </a:pathLst>
          </a:custGeom>
          <a:solidFill>
            <a:srgbClr val="8793A4"/>
          </a:solidFill>
        </p:spPr>
        <p:txBody>
          <a:bodyPr wrap="square" lIns="0" tIns="0" rIns="0" bIns="0" rtlCol="0"/>
          <a:lstStyle/>
          <a:p>
            <a:endParaRPr/>
          </a:p>
        </p:txBody>
      </p:sp>
      <p:sp>
        <p:nvSpPr>
          <p:cNvPr id="26" name="bg object 26"/>
          <p:cNvSpPr/>
          <p:nvPr/>
        </p:nvSpPr>
        <p:spPr>
          <a:xfrm>
            <a:off x="10275113" y="367360"/>
            <a:ext cx="113664" cy="156210"/>
          </a:xfrm>
          <a:custGeom>
            <a:avLst/>
            <a:gdLst/>
            <a:ahLst/>
            <a:cxnLst/>
            <a:rect l="l" t="t" r="r" b="b"/>
            <a:pathLst>
              <a:path w="113665" h="156209">
                <a:moveTo>
                  <a:pt x="72923" y="30734"/>
                </a:moveTo>
                <a:lnTo>
                  <a:pt x="70015" y="29095"/>
                </a:lnTo>
                <a:lnTo>
                  <a:pt x="65671" y="27355"/>
                </a:lnTo>
                <a:lnTo>
                  <a:pt x="64300" y="31661"/>
                </a:lnTo>
                <a:lnTo>
                  <a:pt x="62191" y="41148"/>
                </a:lnTo>
                <a:lnTo>
                  <a:pt x="59715" y="50876"/>
                </a:lnTo>
                <a:lnTo>
                  <a:pt x="40093" y="103771"/>
                </a:lnTo>
                <a:lnTo>
                  <a:pt x="11671" y="142443"/>
                </a:lnTo>
                <a:lnTo>
                  <a:pt x="0" y="143814"/>
                </a:lnTo>
                <a:lnTo>
                  <a:pt x="8115" y="147942"/>
                </a:lnTo>
                <a:lnTo>
                  <a:pt x="48336" y="106400"/>
                </a:lnTo>
                <a:lnTo>
                  <a:pt x="65074" y="63296"/>
                </a:lnTo>
                <a:lnTo>
                  <a:pt x="72631" y="33756"/>
                </a:lnTo>
                <a:lnTo>
                  <a:pt x="72923" y="30734"/>
                </a:lnTo>
                <a:close/>
              </a:path>
              <a:path w="113665" h="156209">
                <a:moveTo>
                  <a:pt x="76847" y="17945"/>
                </a:moveTo>
                <a:lnTo>
                  <a:pt x="75780" y="13804"/>
                </a:lnTo>
                <a:lnTo>
                  <a:pt x="72263" y="12725"/>
                </a:lnTo>
                <a:lnTo>
                  <a:pt x="70434" y="12166"/>
                </a:lnTo>
                <a:lnTo>
                  <a:pt x="67627" y="12611"/>
                </a:lnTo>
                <a:lnTo>
                  <a:pt x="67081" y="15341"/>
                </a:lnTo>
                <a:lnTo>
                  <a:pt x="66802" y="18935"/>
                </a:lnTo>
                <a:lnTo>
                  <a:pt x="71259" y="21120"/>
                </a:lnTo>
                <a:lnTo>
                  <a:pt x="76847" y="17945"/>
                </a:lnTo>
                <a:close/>
              </a:path>
              <a:path w="113665" h="156209">
                <a:moveTo>
                  <a:pt x="77876" y="4800"/>
                </a:moveTo>
                <a:lnTo>
                  <a:pt x="77089" y="1651"/>
                </a:lnTo>
                <a:lnTo>
                  <a:pt x="74193" y="596"/>
                </a:lnTo>
                <a:lnTo>
                  <a:pt x="72542" y="0"/>
                </a:lnTo>
                <a:lnTo>
                  <a:pt x="69545" y="25"/>
                </a:lnTo>
                <a:lnTo>
                  <a:pt x="68427" y="2362"/>
                </a:lnTo>
                <a:lnTo>
                  <a:pt x="67271" y="5956"/>
                </a:lnTo>
                <a:lnTo>
                  <a:pt x="72466" y="7937"/>
                </a:lnTo>
                <a:lnTo>
                  <a:pt x="77876" y="4800"/>
                </a:lnTo>
                <a:close/>
              </a:path>
              <a:path w="113665" h="156209">
                <a:moveTo>
                  <a:pt x="101269" y="70650"/>
                </a:moveTo>
                <a:lnTo>
                  <a:pt x="99593" y="69303"/>
                </a:lnTo>
                <a:lnTo>
                  <a:pt x="98806" y="68846"/>
                </a:lnTo>
                <a:lnTo>
                  <a:pt x="94919" y="66878"/>
                </a:lnTo>
                <a:lnTo>
                  <a:pt x="92964" y="71526"/>
                </a:lnTo>
                <a:lnTo>
                  <a:pt x="90449" y="79184"/>
                </a:lnTo>
                <a:lnTo>
                  <a:pt x="77546" y="111010"/>
                </a:lnTo>
                <a:lnTo>
                  <a:pt x="63639" y="135407"/>
                </a:lnTo>
                <a:lnTo>
                  <a:pt x="50114" y="150520"/>
                </a:lnTo>
                <a:lnTo>
                  <a:pt x="38354" y="154533"/>
                </a:lnTo>
                <a:lnTo>
                  <a:pt x="41059" y="155079"/>
                </a:lnTo>
                <a:lnTo>
                  <a:pt x="85598" y="112318"/>
                </a:lnTo>
                <a:lnTo>
                  <a:pt x="100571" y="73850"/>
                </a:lnTo>
                <a:lnTo>
                  <a:pt x="101269" y="70650"/>
                </a:lnTo>
                <a:close/>
              </a:path>
              <a:path w="113665" h="156209">
                <a:moveTo>
                  <a:pt x="105549" y="57658"/>
                </a:moveTo>
                <a:lnTo>
                  <a:pt x="102082" y="56083"/>
                </a:lnTo>
                <a:lnTo>
                  <a:pt x="100444" y="55346"/>
                </a:lnTo>
                <a:lnTo>
                  <a:pt x="97688" y="55702"/>
                </a:lnTo>
                <a:lnTo>
                  <a:pt x="96685" y="58839"/>
                </a:lnTo>
                <a:lnTo>
                  <a:pt x="95846" y="62585"/>
                </a:lnTo>
                <a:lnTo>
                  <a:pt x="98958" y="65227"/>
                </a:lnTo>
                <a:lnTo>
                  <a:pt x="101765" y="64236"/>
                </a:lnTo>
                <a:lnTo>
                  <a:pt x="105346" y="63004"/>
                </a:lnTo>
                <a:lnTo>
                  <a:pt x="105549" y="57658"/>
                </a:lnTo>
                <a:close/>
              </a:path>
              <a:path w="113665" h="156209">
                <a:moveTo>
                  <a:pt x="109042" y="48285"/>
                </a:moveTo>
                <a:lnTo>
                  <a:pt x="108953" y="43091"/>
                </a:lnTo>
                <a:lnTo>
                  <a:pt x="105486" y="41440"/>
                </a:lnTo>
                <a:lnTo>
                  <a:pt x="103847" y="40665"/>
                </a:lnTo>
                <a:lnTo>
                  <a:pt x="101180" y="40932"/>
                </a:lnTo>
                <a:lnTo>
                  <a:pt x="100355" y="43967"/>
                </a:lnTo>
                <a:lnTo>
                  <a:pt x="99745" y="47586"/>
                </a:lnTo>
                <a:lnTo>
                  <a:pt x="102908" y="50266"/>
                </a:lnTo>
                <a:lnTo>
                  <a:pt x="109042" y="48285"/>
                </a:lnTo>
                <a:close/>
              </a:path>
              <a:path w="113665" h="156209">
                <a:moveTo>
                  <a:pt x="111823" y="34188"/>
                </a:moveTo>
                <a:lnTo>
                  <a:pt x="111442" y="29210"/>
                </a:lnTo>
                <a:lnTo>
                  <a:pt x="107962" y="27508"/>
                </a:lnTo>
                <a:lnTo>
                  <a:pt x="106324" y="26708"/>
                </a:lnTo>
                <a:lnTo>
                  <a:pt x="103733" y="26873"/>
                </a:lnTo>
                <a:lnTo>
                  <a:pt x="103085" y="29730"/>
                </a:lnTo>
                <a:lnTo>
                  <a:pt x="102679" y="33413"/>
                </a:lnTo>
                <a:lnTo>
                  <a:pt x="106184" y="35775"/>
                </a:lnTo>
                <a:lnTo>
                  <a:pt x="111823" y="34188"/>
                </a:lnTo>
                <a:close/>
              </a:path>
              <a:path w="113665" h="156209">
                <a:moveTo>
                  <a:pt x="113665" y="20561"/>
                </a:moveTo>
                <a:lnTo>
                  <a:pt x="112826" y="16154"/>
                </a:lnTo>
                <a:lnTo>
                  <a:pt x="109537" y="14503"/>
                </a:lnTo>
                <a:lnTo>
                  <a:pt x="107886" y="13690"/>
                </a:lnTo>
                <a:lnTo>
                  <a:pt x="105371" y="13716"/>
                </a:lnTo>
                <a:lnTo>
                  <a:pt x="104940" y="16370"/>
                </a:lnTo>
                <a:lnTo>
                  <a:pt x="104762" y="19748"/>
                </a:lnTo>
                <a:lnTo>
                  <a:pt x="108445" y="22415"/>
                </a:lnTo>
                <a:lnTo>
                  <a:pt x="113665" y="20561"/>
                </a:lnTo>
                <a:close/>
              </a:path>
            </a:pathLst>
          </a:custGeom>
          <a:solidFill>
            <a:srgbClr val="112C4E"/>
          </a:solidFill>
        </p:spPr>
        <p:txBody>
          <a:bodyPr wrap="square" lIns="0" tIns="0" rIns="0" bIns="0" rtlCol="0"/>
          <a:lstStyle/>
          <a:p>
            <a:endParaRPr/>
          </a:p>
        </p:txBody>
      </p:sp>
      <p:sp>
        <p:nvSpPr>
          <p:cNvPr id="27" name="bg object 27"/>
          <p:cNvSpPr/>
          <p:nvPr/>
        </p:nvSpPr>
        <p:spPr>
          <a:xfrm>
            <a:off x="10293731" y="361835"/>
            <a:ext cx="78740" cy="158750"/>
          </a:xfrm>
          <a:custGeom>
            <a:avLst/>
            <a:gdLst/>
            <a:ahLst/>
            <a:cxnLst/>
            <a:rect l="l" t="t" r="r" b="b"/>
            <a:pathLst>
              <a:path w="78740" h="158750">
                <a:moveTo>
                  <a:pt x="75514" y="23622"/>
                </a:moveTo>
                <a:lnTo>
                  <a:pt x="72644" y="21907"/>
                </a:lnTo>
                <a:lnTo>
                  <a:pt x="70967" y="21094"/>
                </a:lnTo>
                <a:lnTo>
                  <a:pt x="68033" y="20942"/>
                </a:lnTo>
                <a:lnTo>
                  <a:pt x="67233" y="24028"/>
                </a:lnTo>
                <a:lnTo>
                  <a:pt x="65049" y="37325"/>
                </a:lnTo>
                <a:lnTo>
                  <a:pt x="62026" y="51333"/>
                </a:lnTo>
                <a:lnTo>
                  <a:pt x="40119" y="113436"/>
                </a:lnTo>
                <a:lnTo>
                  <a:pt x="11861" y="152984"/>
                </a:lnTo>
                <a:lnTo>
                  <a:pt x="0" y="155740"/>
                </a:lnTo>
                <a:lnTo>
                  <a:pt x="8877" y="158648"/>
                </a:lnTo>
                <a:lnTo>
                  <a:pt x="48552" y="115481"/>
                </a:lnTo>
                <a:lnTo>
                  <a:pt x="66357" y="68351"/>
                </a:lnTo>
                <a:lnTo>
                  <a:pt x="75438" y="26466"/>
                </a:lnTo>
                <a:lnTo>
                  <a:pt x="75514" y="23622"/>
                </a:lnTo>
                <a:close/>
              </a:path>
              <a:path w="78740" h="158750">
                <a:moveTo>
                  <a:pt x="78079" y="16090"/>
                </a:moveTo>
                <a:lnTo>
                  <a:pt x="76847" y="12115"/>
                </a:lnTo>
                <a:lnTo>
                  <a:pt x="73329" y="10782"/>
                </a:lnTo>
                <a:lnTo>
                  <a:pt x="71526" y="10096"/>
                </a:lnTo>
                <a:lnTo>
                  <a:pt x="68834" y="10287"/>
                </a:lnTo>
                <a:lnTo>
                  <a:pt x="68440" y="12865"/>
                </a:lnTo>
                <a:lnTo>
                  <a:pt x="68376" y="16281"/>
                </a:lnTo>
                <a:lnTo>
                  <a:pt x="72821" y="18694"/>
                </a:lnTo>
                <a:lnTo>
                  <a:pt x="78079" y="16090"/>
                </a:lnTo>
                <a:close/>
              </a:path>
              <a:path w="78740" h="158750">
                <a:moveTo>
                  <a:pt x="78625" y="5626"/>
                </a:moveTo>
                <a:lnTo>
                  <a:pt x="77152" y="1981"/>
                </a:lnTo>
                <a:lnTo>
                  <a:pt x="73621" y="673"/>
                </a:lnTo>
                <a:lnTo>
                  <a:pt x="71805" y="0"/>
                </a:lnTo>
                <a:lnTo>
                  <a:pt x="69176" y="114"/>
                </a:lnTo>
                <a:lnTo>
                  <a:pt x="68973" y="2451"/>
                </a:lnTo>
                <a:lnTo>
                  <a:pt x="69138" y="5562"/>
                </a:lnTo>
                <a:lnTo>
                  <a:pt x="73634" y="7861"/>
                </a:lnTo>
                <a:lnTo>
                  <a:pt x="78625" y="5626"/>
                </a:lnTo>
                <a:close/>
              </a:path>
            </a:pathLst>
          </a:custGeom>
          <a:solidFill>
            <a:srgbClr val="EA7825"/>
          </a:solidFill>
        </p:spPr>
        <p:txBody>
          <a:bodyPr wrap="square" lIns="0" tIns="0" rIns="0" bIns="0" rtlCol="0"/>
          <a:lstStyle/>
          <a:p>
            <a:endParaRPr/>
          </a:p>
        </p:txBody>
      </p:sp>
      <p:sp>
        <p:nvSpPr>
          <p:cNvPr id="28" name="bg object 28"/>
          <p:cNvSpPr/>
          <p:nvPr/>
        </p:nvSpPr>
        <p:spPr>
          <a:xfrm>
            <a:off x="10400830" y="395909"/>
            <a:ext cx="473075" cy="116205"/>
          </a:xfrm>
          <a:custGeom>
            <a:avLst/>
            <a:gdLst/>
            <a:ahLst/>
            <a:cxnLst/>
            <a:rect l="l" t="t" r="r" b="b"/>
            <a:pathLst>
              <a:path w="473075" h="116204">
                <a:moveTo>
                  <a:pt x="85877" y="50431"/>
                </a:moveTo>
                <a:lnTo>
                  <a:pt x="83718" y="50215"/>
                </a:lnTo>
                <a:lnTo>
                  <a:pt x="63754" y="50038"/>
                </a:lnTo>
                <a:lnTo>
                  <a:pt x="43472" y="51511"/>
                </a:lnTo>
                <a:lnTo>
                  <a:pt x="43472" y="69557"/>
                </a:lnTo>
                <a:lnTo>
                  <a:pt x="63982" y="69557"/>
                </a:lnTo>
                <a:lnTo>
                  <a:pt x="63982" y="91757"/>
                </a:lnTo>
                <a:lnTo>
                  <a:pt x="61620" y="92468"/>
                </a:lnTo>
                <a:lnTo>
                  <a:pt x="50800" y="94640"/>
                </a:lnTo>
                <a:lnTo>
                  <a:pt x="46761" y="94996"/>
                </a:lnTo>
                <a:lnTo>
                  <a:pt x="38849" y="94996"/>
                </a:lnTo>
                <a:lnTo>
                  <a:pt x="22809" y="65697"/>
                </a:lnTo>
                <a:lnTo>
                  <a:pt x="22809" y="48729"/>
                </a:lnTo>
                <a:lnTo>
                  <a:pt x="39776" y="20510"/>
                </a:lnTo>
                <a:lnTo>
                  <a:pt x="50977" y="20510"/>
                </a:lnTo>
                <a:lnTo>
                  <a:pt x="64389" y="21158"/>
                </a:lnTo>
                <a:lnTo>
                  <a:pt x="80645" y="22682"/>
                </a:lnTo>
                <a:lnTo>
                  <a:pt x="80645" y="5092"/>
                </a:lnTo>
                <a:lnTo>
                  <a:pt x="72821" y="3162"/>
                </a:lnTo>
                <a:lnTo>
                  <a:pt x="60871" y="1041"/>
                </a:lnTo>
                <a:lnTo>
                  <a:pt x="52146" y="203"/>
                </a:lnTo>
                <a:lnTo>
                  <a:pt x="47332" y="0"/>
                </a:lnTo>
                <a:lnTo>
                  <a:pt x="33451" y="0"/>
                </a:lnTo>
                <a:lnTo>
                  <a:pt x="2946" y="26428"/>
                </a:lnTo>
                <a:lnTo>
                  <a:pt x="0" y="48996"/>
                </a:lnTo>
                <a:lnTo>
                  <a:pt x="0" y="66878"/>
                </a:lnTo>
                <a:lnTo>
                  <a:pt x="9512" y="105244"/>
                </a:lnTo>
                <a:lnTo>
                  <a:pt x="28105" y="115963"/>
                </a:lnTo>
                <a:lnTo>
                  <a:pt x="35306" y="115963"/>
                </a:lnTo>
                <a:lnTo>
                  <a:pt x="41681" y="115963"/>
                </a:lnTo>
                <a:lnTo>
                  <a:pt x="47586" y="114985"/>
                </a:lnTo>
                <a:lnTo>
                  <a:pt x="58483" y="111074"/>
                </a:lnTo>
                <a:lnTo>
                  <a:pt x="62699" y="109232"/>
                </a:lnTo>
                <a:lnTo>
                  <a:pt x="65671" y="107480"/>
                </a:lnTo>
                <a:lnTo>
                  <a:pt x="68770" y="115201"/>
                </a:lnTo>
                <a:lnTo>
                  <a:pt x="85877" y="115201"/>
                </a:lnTo>
                <a:lnTo>
                  <a:pt x="85877" y="50431"/>
                </a:lnTo>
                <a:close/>
              </a:path>
              <a:path w="473075" h="116204">
                <a:moveTo>
                  <a:pt x="175145" y="2527"/>
                </a:moveTo>
                <a:lnTo>
                  <a:pt x="168681" y="1689"/>
                </a:lnTo>
                <a:lnTo>
                  <a:pt x="161251" y="1155"/>
                </a:lnTo>
                <a:lnTo>
                  <a:pt x="124396" y="12"/>
                </a:lnTo>
                <a:lnTo>
                  <a:pt x="115887" y="876"/>
                </a:lnTo>
                <a:lnTo>
                  <a:pt x="107784" y="4432"/>
                </a:lnTo>
                <a:lnTo>
                  <a:pt x="101714" y="11760"/>
                </a:lnTo>
                <a:lnTo>
                  <a:pt x="99326" y="23977"/>
                </a:lnTo>
                <a:lnTo>
                  <a:pt x="99326" y="92710"/>
                </a:lnTo>
                <a:lnTo>
                  <a:pt x="102044" y="105384"/>
                </a:lnTo>
                <a:lnTo>
                  <a:pt x="108800" y="112471"/>
                </a:lnTo>
                <a:lnTo>
                  <a:pt x="117487" y="115468"/>
                </a:lnTo>
                <a:lnTo>
                  <a:pt x="125971" y="115887"/>
                </a:lnTo>
                <a:lnTo>
                  <a:pt x="163677" y="114160"/>
                </a:lnTo>
                <a:lnTo>
                  <a:pt x="175145" y="113207"/>
                </a:lnTo>
                <a:lnTo>
                  <a:pt x="175145" y="95084"/>
                </a:lnTo>
                <a:lnTo>
                  <a:pt x="131178" y="95084"/>
                </a:lnTo>
                <a:lnTo>
                  <a:pt x="121399" y="95237"/>
                </a:lnTo>
                <a:lnTo>
                  <a:pt x="121399" y="68897"/>
                </a:lnTo>
                <a:lnTo>
                  <a:pt x="168071" y="67487"/>
                </a:lnTo>
                <a:lnTo>
                  <a:pt x="168071" y="49199"/>
                </a:lnTo>
                <a:lnTo>
                  <a:pt x="121399" y="47637"/>
                </a:lnTo>
                <a:lnTo>
                  <a:pt x="121399" y="20828"/>
                </a:lnTo>
                <a:lnTo>
                  <a:pt x="175145" y="20828"/>
                </a:lnTo>
                <a:lnTo>
                  <a:pt x="175145" y="2527"/>
                </a:lnTo>
                <a:close/>
              </a:path>
              <a:path w="473075" h="116204">
                <a:moveTo>
                  <a:pt x="279184" y="12"/>
                </a:moveTo>
                <a:lnTo>
                  <a:pt x="257009" y="12"/>
                </a:lnTo>
                <a:lnTo>
                  <a:pt x="257009" y="74917"/>
                </a:lnTo>
                <a:lnTo>
                  <a:pt x="211074" y="12"/>
                </a:lnTo>
                <a:lnTo>
                  <a:pt x="188595" y="12"/>
                </a:lnTo>
                <a:lnTo>
                  <a:pt x="188595" y="115951"/>
                </a:lnTo>
                <a:lnTo>
                  <a:pt x="210921" y="115951"/>
                </a:lnTo>
                <a:lnTo>
                  <a:pt x="210921" y="41821"/>
                </a:lnTo>
                <a:lnTo>
                  <a:pt x="257009" y="115951"/>
                </a:lnTo>
                <a:lnTo>
                  <a:pt x="279184" y="115951"/>
                </a:lnTo>
                <a:lnTo>
                  <a:pt x="279184" y="12"/>
                </a:lnTo>
                <a:close/>
              </a:path>
              <a:path w="473075" h="116204">
                <a:moveTo>
                  <a:pt x="380619" y="12"/>
                </a:moveTo>
                <a:lnTo>
                  <a:pt x="358444" y="12"/>
                </a:lnTo>
                <a:lnTo>
                  <a:pt x="358444" y="64808"/>
                </a:lnTo>
                <a:lnTo>
                  <a:pt x="357162" y="80378"/>
                </a:lnTo>
                <a:lnTo>
                  <a:pt x="353237" y="89776"/>
                </a:lnTo>
                <a:lnTo>
                  <a:pt x="346557" y="94411"/>
                </a:lnTo>
                <a:lnTo>
                  <a:pt x="337045" y="95643"/>
                </a:lnTo>
                <a:lnTo>
                  <a:pt x="326593" y="94513"/>
                </a:lnTo>
                <a:lnTo>
                  <a:pt x="319684" y="90081"/>
                </a:lnTo>
                <a:lnTo>
                  <a:pt x="315887" y="80708"/>
                </a:lnTo>
                <a:lnTo>
                  <a:pt x="314718" y="64808"/>
                </a:lnTo>
                <a:lnTo>
                  <a:pt x="314718" y="12"/>
                </a:lnTo>
                <a:lnTo>
                  <a:pt x="292696" y="12"/>
                </a:lnTo>
                <a:lnTo>
                  <a:pt x="292696" y="64808"/>
                </a:lnTo>
                <a:lnTo>
                  <a:pt x="296621" y="94894"/>
                </a:lnTo>
                <a:lnTo>
                  <a:pt x="306844" y="110020"/>
                </a:lnTo>
                <a:lnTo>
                  <a:pt x="321094" y="115328"/>
                </a:lnTo>
                <a:lnTo>
                  <a:pt x="337045" y="115951"/>
                </a:lnTo>
                <a:lnTo>
                  <a:pt x="351878" y="115100"/>
                </a:lnTo>
                <a:lnTo>
                  <a:pt x="365963" y="109435"/>
                </a:lnTo>
                <a:lnTo>
                  <a:pt x="376478" y="94234"/>
                </a:lnTo>
                <a:lnTo>
                  <a:pt x="380619" y="64808"/>
                </a:lnTo>
                <a:lnTo>
                  <a:pt x="380619" y="12"/>
                </a:lnTo>
                <a:close/>
              </a:path>
              <a:path w="473075" h="116204">
                <a:moveTo>
                  <a:pt x="472897" y="77724"/>
                </a:moveTo>
                <a:lnTo>
                  <a:pt x="471843" y="67691"/>
                </a:lnTo>
                <a:lnTo>
                  <a:pt x="467842" y="57924"/>
                </a:lnTo>
                <a:lnTo>
                  <a:pt x="459638" y="50507"/>
                </a:lnTo>
                <a:lnTo>
                  <a:pt x="445998" y="47574"/>
                </a:lnTo>
                <a:lnTo>
                  <a:pt x="419277" y="47574"/>
                </a:lnTo>
                <a:lnTo>
                  <a:pt x="415861" y="45720"/>
                </a:lnTo>
                <a:lnTo>
                  <a:pt x="415861" y="20548"/>
                </a:lnTo>
                <a:lnTo>
                  <a:pt x="421309" y="19913"/>
                </a:lnTo>
                <a:lnTo>
                  <a:pt x="459486" y="20993"/>
                </a:lnTo>
                <a:lnTo>
                  <a:pt x="468858" y="21628"/>
                </a:lnTo>
                <a:lnTo>
                  <a:pt x="468858" y="4533"/>
                </a:lnTo>
                <a:lnTo>
                  <a:pt x="460476" y="2667"/>
                </a:lnTo>
                <a:lnTo>
                  <a:pt x="449592" y="1168"/>
                </a:lnTo>
                <a:lnTo>
                  <a:pt x="437362" y="228"/>
                </a:lnTo>
                <a:lnTo>
                  <a:pt x="424878" y="25"/>
                </a:lnTo>
                <a:lnTo>
                  <a:pt x="412724" y="1574"/>
                </a:lnTo>
                <a:lnTo>
                  <a:pt x="402958" y="6375"/>
                </a:lnTo>
                <a:lnTo>
                  <a:pt x="396468" y="15341"/>
                </a:lnTo>
                <a:lnTo>
                  <a:pt x="394106" y="29400"/>
                </a:lnTo>
                <a:lnTo>
                  <a:pt x="394106" y="39192"/>
                </a:lnTo>
                <a:lnTo>
                  <a:pt x="394830" y="48094"/>
                </a:lnTo>
                <a:lnTo>
                  <a:pt x="398475" y="57988"/>
                </a:lnTo>
                <a:lnTo>
                  <a:pt x="407289" y="66014"/>
                </a:lnTo>
                <a:lnTo>
                  <a:pt x="423481" y="69329"/>
                </a:lnTo>
                <a:lnTo>
                  <a:pt x="449275" y="69329"/>
                </a:lnTo>
                <a:lnTo>
                  <a:pt x="451129" y="73533"/>
                </a:lnTo>
                <a:lnTo>
                  <a:pt x="451129" y="94818"/>
                </a:lnTo>
                <a:lnTo>
                  <a:pt x="443687" y="95910"/>
                </a:lnTo>
                <a:lnTo>
                  <a:pt x="425729" y="95732"/>
                </a:lnTo>
                <a:lnTo>
                  <a:pt x="414248" y="95288"/>
                </a:lnTo>
                <a:lnTo>
                  <a:pt x="397535" y="94195"/>
                </a:lnTo>
                <a:lnTo>
                  <a:pt x="397535" y="111290"/>
                </a:lnTo>
                <a:lnTo>
                  <a:pt x="406654" y="113461"/>
                </a:lnTo>
                <a:lnTo>
                  <a:pt x="416661" y="114896"/>
                </a:lnTo>
                <a:lnTo>
                  <a:pt x="428091" y="115697"/>
                </a:lnTo>
                <a:lnTo>
                  <a:pt x="441502" y="115951"/>
                </a:lnTo>
                <a:lnTo>
                  <a:pt x="452894" y="114795"/>
                </a:lnTo>
                <a:lnTo>
                  <a:pt x="462965" y="110312"/>
                </a:lnTo>
                <a:lnTo>
                  <a:pt x="470154" y="101003"/>
                </a:lnTo>
                <a:lnTo>
                  <a:pt x="472897" y="85331"/>
                </a:lnTo>
                <a:lnTo>
                  <a:pt x="472897" y="77724"/>
                </a:lnTo>
                <a:close/>
              </a:path>
            </a:pathLst>
          </a:custGeom>
          <a:solidFill>
            <a:srgbClr val="112C4E"/>
          </a:solidFill>
        </p:spPr>
        <p:txBody>
          <a:bodyPr wrap="square" lIns="0" tIns="0" rIns="0" bIns="0" rtlCol="0"/>
          <a:lstStyle/>
          <a:p>
            <a:endParaRPr/>
          </a:p>
        </p:txBody>
      </p:sp>
      <p:sp>
        <p:nvSpPr>
          <p:cNvPr id="29" name="bg object 29"/>
          <p:cNvSpPr/>
          <p:nvPr/>
        </p:nvSpPr>
        <p:spPr>
          <a:xfrm>
            <a:off x="7433357" y="449766"/>
            <a:ext cx="29845" cy="59690"/>
          </a:xfrm>
          <a:custGeom>
            <a:avLst/>
            <a:gdLst/>
            <a:ahLst/>
            <a:cxnLst/>
            <a:rect l="l" t="t" r="r" b="b"/>
            <a:pathLst>
              <a:path w="29845" h="59690">
                <a:moveTo>
                  <a:pt x="0" y="59690"/>
                </a:moveTo>
                <a:lnTo>
                  <a:pt x="29692" y="59690"/>
                </a:lnTo>
                <a:lnTo>
                  <a:pt x="29692" y="0"/>
                </a:lnTo>
                <a:lnTo>
                  <a:pt x="0" y="0"/>
                </a:lnTo>
                <a:lnTo>
                  <a:pt x="0" y="59690"/>
                </a:lnTo>
                <a:close/>
              </a:path>
            </a:pathLst>
          </a:custGeom>
          <a:solidFill>
            <a:srgbClr val="010101"/>
          </a:solidFill>
        </p:spPr>
        <p:txBody>
          <a:bodyPr wrap="square" lIns="0" tIns="0" rIns="0" bIns="0" rtlCol="0"/>
          <a:lstStyle/>
          <a:p>
            <a:endParaRPr/>
          </a:p>
        </p:txBody>
      </p:sp>
      <p:sp>
        <p:nvSpPr>
          <p:cNvPr id="30" name="bg object 30"/>
          <p:cNvSpPr/>
          <p:nvPr/>
        </p:nvSpPr>
        <p:spPr>
          <a:xfrm>
            <a:off x="7433348" y="367220"/>
            <a:ext cx="124460" cy="142240"/>
          </a:xfrm>
          <a:custGeom>
            <a:avLst/>
            <a:gdLst/>
            <a:ahLst/>
            <a:cxnLst/>
            <a:rect l="l" t="t" r="r" b="b"/>
            <a:pathLst>
              <a:path w="124459" h="142240">
                <a:moveTo>
                  <a:pt x="123837" y="0"/>
                </a:moveTo>
                <a:lnTo>
                  <a:pt x="94157" y="0"/>
                </a:lnTo>
                <a:lnTo>
                  <a:pt x="94157" y="57150"/>
                </a:lnTo>
                <a:lnTo>
                  <a:pt x="29692" y="57150"/>
                </a:lnTo>
                <a:lnTo>
                  <a:pt x="29692" y="0"/>
                </a:lnTo>
                <a:lnTo>
                  <a:pt x="0" y="0"/>
                </a:lnTo>
                <a:lnTo>
                  <a:pt x="0" y="57150"/>
                </a:lnTo>
                <a:lnTo>
                  <a:pt x="0" y="82550"/>
                </a:lnTo>
                <a:lnTo>
                  <a:pt x="94157" y="82550"/>
                </a:lnTo>
                <a:lnTo>
                  <a:pt x="94157" y="142240"/>
                </a:lnTo>
                <a:lnTo>
                  <a:pt x="123837" y="142240"/>
                </a:lnTo>
                <a:lnTo>
                  <a:pt x="123837" y="82550"/>
                </a:lnTo>
                <a:lnTo>
                  <a:pt x="123837" y="57150"/>
                </a:lnTo>
                <a:lnTo>
                  <a:pt x="123837" y="0"/>
                </a:lnTo>
                <a:close/>
              </a:path>
            </a:pathLst>
          </a:custGeom>
          <a:solidFill>
            <a:srgbClr val="010101"/>
          </a:solidFill>
        </p:spPr>
        <p:txBody>
          <a:bodyPr wrap="square" lIns="0" tIns="0" rIns="0" bIns="0" rtlCol="0"/>
          <a:lstStyle/>
          <a:p>
            <a:endParaRPr/>
          </a:p>
        </p:txBody>
      </p:sp>
      <p:pic>
        <p:nvPicPr>
          <p:cNvPr id="31" name="bg object 31"/>
          <p:cNvPicPr/>
          <p:nvPr/>
        </p:nvPicPr>
        <p:blipFill>
          <a:blip r:embed="rId5" cstate="print"/>
          <a:stretch>
            <a:fillRect/>
          </a:stretch>
        </p:blipFill>
        <p:spPr>
          <a:xfrm>
            <a:off x="7577381" y="405945"/>
            <a:ext cx="92989" cy="105981"/>
          </a:xfrm>
          <a:prstGeom prst="rect">
            <a:avLst/>
          </a:prstGeom>
        </p:spPr>
      </p:pic>
      <p:pic>
        <p:nvPicPr>
          <p:cNvPr id="32" name="bg object 32"/>
          <p:cNvPicPr/>
          <p:nvPr/>
        </p:nvPicPr>
        <p:blipFill>
          <a:blip r:embed="rId6" cstate="print"/>
          <a:stretch>
            <a:fillRect/>
          </a:stretch>
        </p:blipFill>
        <p:spPr>
          <a:xfrm>
            <a:off x="7695190" y="403625"/>
            <a:ext cx="262528" cy="108292"/>
          </a:xfrm>
          <a:prstGeom prst="rect">
            <a:avLst/>
          </a:prstGeom>
        </p:spPr>
      </p:pic>
      <p:pic>
        <p:nvPicPr>
          <p:cNvPr id="33" name="bg object 33"/>
          <p:cNvPicPr/>
          <p:nvPr/>
        </p:nvPicPr>
        <p:blipFill>
          <a:blip r:embed="rId7" cstate="print"/>
          <a:stretch>
            <a:fillRect/>
          </a:stretch>
        </p:blipFill>
        <p:spPr>
          <a:xfrm>
            <a:off x="7977206" y="359562"/>
            <a:ext cx="147732" cy="150037"/>
          </a:xfrm>
          <a:prstGeom prst="rect">
            <a:avLst/>
          </a:prstGeom>
        </p:spPr>
      </p:pic>
      <p:pic>
        <p:nvPicPr>
          <p:cNvPr id="34" name="bg object 34"/>
          <p:cNvPicPr/>
          <p:nvPr/>
        </p:nvPicPr>
        <p:blipFill>
          <a:blip r:embed="rId8" cstate="print"/>
          <a:stretch>
            <a:fillRect/>
          </a:stretch>
        </p:blipFill>
        <p:spPr>
          <a:xfrm>
            <a:off x="8147429" y="403621"/>
            <a:ext cx="93230" cy="105981"/>
          </a:xfrm>
          <a:prstGeom prst="rect">
            <a:avLst/>
          </a:prstGeom>
        </p:spPr>
      </p:pic>
      <p:pic>
        <p:nvPicPr>
          <p:cNvPr id="35" name="bg object 35"/>
          <p:cNvPicPr/>
          <p:nvPr/>
        </p:nvPicPr>
        <p:blipFill>
          <a:blip r:embed="rId9" cstate="print"/>
          <a:stretch>
            <a:fillRect/>
          </a:stretch>
        </p:blipFill>
        <p:spPr>
          <a:xfrm>
            <a:off x="8264544" y="358871"/>
            <a:ext cx="101587" cy="150736"/>
          </a:xfrm>
          <a:prstGeom prst="rect">
            <a:avLst/>
          </a:prstGeom>
        </p:spPr>
      </p:pic>
      <p:pic>
        <p:nvPicPr>
          <p:cNvPr id="36" name="bg object 36"/>
          <p:cNvPicPr/>
          <p:nvPr/>
        </p:nvPicPr>
        <p:blipFill>
          <a:blip r:embed="rId10" cstate="print"/>
          <a:stretch>
            <a:fillRect/>
          </a:stretch>
        </p:blipFill>
        <p:spPr>
          <a:xfrm>
            <a:off x="8430600" y="367216"/>
            <a:ext cx="386604" cy="144702"/>
          </a:xfrm>
          <a:prstGeom prst="rect">
            <a:avLst/>
          </a:prstGeom>
        </p:spPr>
      </p:pic>
      <p:pic>
        <p:nvPicPr>
          <p:cNvPr id="37" name="bg object 37"/>
          <p:cNvPicPr/>
          <p:nvPr/>
        </p:nvPicPr>
        <p:blipFill>
          <a:blip r:embed="rId11" cstate="print"/>
          <a:stretch>
            <a:fillRect/>
          </a:stretch>
        </p:blipFill>
        <p:spPr>
          <a:xfrm>
            <a:off x="12054470" y="6692786"/>
            <a:ext cx="113526" cy="147205"/>
          </a:xfrm>
          <a:prstGeom prst="rect">
            <a:avLst/>
          </a:prstGeom>
        </p:spPr>
      </p:pic>
      <p:pic>
        <p:nvPicPr>
          <p:cNvPr id="38" name="bg object 38"/>
          <p:cNvPicPr/>
          <p:nvPr/>
        </p:nvPicPr>
        <p:blipFill>
          <a:blip r:embed="rId12" cstate="print"/>
          <a:stretch>
            <a:fillRect/>
          </a:stretch>
        </p:blipFill>
        <p:spPr>
          <a:xfrm>
            <a:off x="11936817" y="6559792"/>
            <a:ext cx="231180" cy="280199"/>
          </a:xfrm>
          <a:prstGeom prst="rect">
            <a:avLst/>
          </a:prstGeom>
        </p:spPr>
      </p:pic>
      <p:pic>
        <p:nvPicPr>
          <p:cNvPr id="39" name="bg object 39"/>
          <p:cNvPicPr/>
          <p:nvPr/>
        </p:nvPicPr>
        <p:blipFill>
          <a:blip r:embed="rId13" cstate="print"/>
          <a:stretch>
            <a:fillRect/>
          </a:stretch>
        </p:blipFill>
        <p:spPr>
          <a:xfrm>
            <a:off x="11816510" y="6439441"/>
            <a:ext cx="351486" cy="400549"/>
          </a:xfrm>
          <a:prstGeom prst="rect">
            <a:avLst/>
          </a:prstGeom>
        </p:spPr>
      </p:pic>
      <p:pic>
        <p:nvPicPr>
          <p:cNvPr id="40" name="bg object 40"/>
          <p:cNvPicPr/>
          <p:nvPr/>
        </p:nvPicPr>
        <p:blipFill>
          <a:blip r:embed="rId14" cstate="print"/>
          <a:stretch>
            <a:fillRect/>
          </a:stretch>
        </p:blipFill>
        <p:spPr>
          <a:xfrm>
            <a:off x="11693749" y="6329284"/>
            <a:ext cx="474248" cy="510707"/>
          </a:xfrm>
          <a:prstGeom prst="rect">
            <a:avLst/>
          </a:prstGeom>
        </p:spPr>
      </p:pic>
      <p:pic>
        <p:nvPicPr>
          <p:cNvPr id="41" name="bg object 41"/>
          <p:cNvPicPr/>
          <p:nvPr/>
        </p:nvPicPr>
        <p:blipFill>
          <a:blip r:embed="rId15" cstate="print"/>
          <a:stretch>
            <a:fillRect/>
          </a:stretch>
        </p:blipFill>
        <p:spPr>
          <a:xfrm>
            <a:off x="11568778" y="6227548"/>
            <a:ext cx="599218" cy="612443"/>
          </a:xfrm>
          <a:prstGeom prst="rect">
            <a:avLst/>
          </a:prstGeom>
        </p:spPr>
      </p:pic>
      <p:pic>
        <p:nvPicPr>
          <p:cNvPr id="42" name="bg object 42"/>
          <p:cNvPicPr/>
          <p:nvPr/>
        </p:nvPicPr>
        <p:blipFill>
          <a:blip r:embed="rId16" cstate="print"/>
          <a:stretch>
            <a:fillRect/>
          </a:stretch>
        </p:blipFill>
        <p:spPr>
          <a:xfrm>
            <a:off x="11441469" y="6132538"/>
            <a:ext cx="726528" cy="707454"/>
          </a:xfrm>
          <a:prstGeom prst="rect">
            <a:avLst/>
          </a:prstGeom>
        </p:spPr>
      </p:pic>
      <p:pic>
        <p:nvPicPr>
          <p:cNvPr id="43" name="bg object 43"/>
          <p:cNvPicPr/>
          <p:nvPr/>
        </p:nvPicPr>
        <p:blipFill>
          <a:blip r:embed="rId17" cstate="print"/>
          <a:stretch>
            <a:fillRect/>
          </a:stretch>
        </p:blipFill>
        <p:spPr>
          <a:xfrm>
            <a:off x="11312002" y="6043196"/>
            <a:ext cx="855995" cy="796795"/>
          </a:xfrm>
          <a:prstGeom prst="rect">
            <a:avLst/>
          </a:prstGeom>
        </p:spPr>
      </p:pic>
      <p:pic>
        <p:nvPicPr>
          <p:cNvPr id="44" name="bg object 44"/>
          <p:cNvPicPr/>
          <p:nvPr/>
        </p:nvPicPr>
        <p:blipFill>
          <a:blip r:embed="rId18" cstate="print"/>
          <a:stretch>
            <a:fillRect/>
          </a:stretch>
        </p:blipFill>
        <p:spPr>
          <a:xfrm>
            <a:off x="11180536" y="5958709"/>
            <a:ext cx="987461" cy="881282"/>
          </a:xfrm>
          <a:prstGeom prst="rect">
            <a:avLst/>
          </a:prstGeom>
        </p:spPr>
      </p:pic>
      <p:sp>
        <p:nvSpPr>
          <p:cNvPr id="46" name="bg object 46"/>
          <p:cNvSpPr/>
          <p:nvPr/>
        </p:nvSpPr>
        <p:spPr>
          <a:xfrm>
            <a:off x="8964719" y="309604"/>
            <a:ext cx="0" cy="295275"/>
          </a:xfrm>
          <a:custGeom>
            <a:avLst/>
            <a:gdLst/>
            <a:ahLst/>
            <a:cxnLst/>
            <a:rect l="l" t="t" r="r" b="b"/>
            <a:pathLst>
              <a:path h="295275">
                <a:moveTo>
                  <a:pt x="0" y="0"/>
                </a:moveTo>
                <a:lnTo>
                  <a:pt x="0" y="295198"/>
                </a:lnTo>
              </a:path>
            </a:pathLst>
          </a:custGeom>
          <a:ln w="6350">
            <a:solidFill>
              <a:srgbClr val="000000"/>
            </a:solidFill>
          </a:ln>
        </p:spPr>
        <p:txBody>
          <a:bodyPr wrap="square" lIns="0" tIns="0" rIns="0" bIns="0" rtlCol="0"/>
          <a:lstStyle/>
          <a:p>
            <a:endParaRPr/>
          </a:p>
        </p:txBody>
      </p:sp>
      <p:sp>
        <p:nvSpPr>
          <p:cNvPr id="47" name="bg object 47"/>
          <p:cNvSpPr/>
          <p:nvPr/>
        </p:nvSpPr>
        <p:spPr>
          <a:xfrm>
            <a:off x="466676" y="1543047"/>
            <a:ext cx="5295232" cy="4705985"/>
          </a:xfrm>
          <a:custGeom>
            <a:avLst/>
            <a:gdLst/>
            <a:ahLst/>
            <a:cxnLst/>
            <a:rect l="l" t="t" r="r" b="b"/>
            <a:pathLst>
              <a:path w="4140200" h="4705985">
                <a:moveTo>
                  <a:pt x="3987596" y="0"/>
                </a:moveTo>
                <a:lnTo>
                  <a:pt x="152400" y="0"/>
                </a:lnTo>
                <a:lnTo>
                  <a:pt x="104231" y="7769"/>
                </a:lnTo>
                <a:lnTo>
                  <a:pt x="62396" y="29405"/>
                </a:lnTo>
                <a:lnTo>
                  <a:pt x="29405" y="62396"/>
                </a:lnTo>
                <a:lnTo>
                  <a:pt x="7769" y="104231"/>
                </a:lnTo>
                <a:lnTo>
                  <a:pt x="0" y="152400"/>
                </a:lnTo>
                <a:lnTo>
                  <a:pt x="0" y="4553445"/>
                </a:lnTo>
                <a:lnTo>
                  <a:pt x="7769" y="4601618"/>
                </a:lnTo>
                <a:lnTo>
                  <a:pt x="29405" y="4643453"/>
                </a:lnTo>
                <a:lnTo>
                  <a:pt x="62396" y="4676443"/>
                </a:lnTo>
                <a:lnTo>
                  <a:pt x="104231" y="4698076"/>
                </a:lnTo>
                <a:lnTo>
                  <a:pt x="152400" y="4705845"/>
                </a:lnTo>
                <a:lnTo>
                  <a:pt x="3987596" y="4705845"/>
                </a:lnTo>
                <a:lnTo>
                  <a:pt x="4035769" y="4698076"/>
                </a:lnTo>
                <a:lnTo>
                  <a:pt x="4077605" y="4676443"/>
                </a:lnTo>
                <a:lnTo>
                  <a:pt x="4110594" y="4643453"/>
                </a:lnTo>
                <a:lnTo>
                  <a:pt x="4132228" y="4601618"/>
                </a:lnTo>
                <a:lnTo>
                  <a:pt x="4139996" y="4553445"/>
                </a:lnTo>
                <a:lnTo>
                  <a:pt x="4139996" y="152400"/>
                </a:lnTo>
                <a:lnTo>
                  <a:pt x="4132228" y="104231"/>
                </a:lnTo>
                <a:lnTo>
                  <a:pt x="4110594" y="62396"/>
                </a:lnTo>
                <a:lnTo>
                  <a:pt x="4077605" y="29405"/>
                </a:lnTo>
                <a:lnTo>
                  <a:pt x="4035769" y="7769"/>
                </a:lnTo>
                <a:lnTo>
                  <a:pt x="3987596" y="0"/>
                </a:lnTo>
                <a:close/>
              </a:path>
            </a:pathLst>
          </a:custGeom>
          <a:solidFill>
            <a:srgbClr val="39B54A"/>
          </a:solidFill>
        </p:spPr>
        <p:txBody>
          <a:bodyPr wrap="square" lIns="0" tIns="0" rIns="0" bIns="0" rtlCol="0"/>
          <a:lstStyle/>
          <a:p>
            <a:endParaRPr/>
          </a:p>
        </p:txBody>
      </p:sp>
      <p:sp>
        <p:nvSpPr>
          <p:cNvPr id="3" name="Holder 3"/>
          <p:cNvSpPr>
            <a:spLocks noGrp="1"/>
          </p:cNvSpPr>
          <p:nvPr>
            <p:ph sz="half" idx="2"/>
          </p:nvPr>
        </p:nvSpPr>
        <p:spPr>
          <a:xfrm>
            <a:off x="797298" y="1916222"/>
            <a:ext cx="4600201" cy="3935729"/>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4" name="Holder 4"/>
          <p:cNvSpPr>
            <a:spLocks noGrp="1"/>
          </p:cNvSpPr>
          <p:nvPr>
            <p:ph sz="half" idx="3"/>
          </p:nvPr>
        </p:nvSpPr>
        <p:spPr>
          <a:xfrm>
            <a:off x="6269069" y="1574419"/>
            <a:ext cx="5295233" cy="45178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l">
              <a:defRPr>
                <a:solidFill>
                  <a:schemeClr val="tx1">
                    <a:tint val="75000"/>
                  </a:schemeClr>
                </a:solidFill>
              </a:defRPr>
            </a:lvl1pPr>
          </a:lstStyle>
          <a:p>
            <a:endParaRPr lang="en-AU"/>
          </a:p>
        </p:txBody>
      </p:sp>
      <p:sp>
        <p:nvSpPr>
          <p:cNvPr id="7" name="Holder 7"/>
          <p:cNvSpPr>
            <a:spLocks noGrp="1"/>
          </p:cNvSpPr>
          <p:nvPr>
            <p:ph type="sldNum" sz="quarter" idx="7"/>
          </p:nvPr>
        </p:nvSpPr>
        <p:spPr/>
        <p:txBody>
          <a:bodyPr lIns="0" tIns="0" rIns="0" bIns="0"/>
          <a:lstStyle>
            <a:lvl1pPr>
              <a:defRPr sz="1200" b="0" i="0">
                <a:solidFill>
                  <a:schemeClr val="tx1"/>
                </a:solidFill>
                <a:latin typeface="Calibre Light"/>
                <a:cs typeface="Calibre Light"/>
              </a:defRPr>
            </a:lvl1pPr>
          </a:lstStyle>
          <a:p>
            <a:pPr marL="38100">
              <a:lnSpc>
                <a:spcPts val="1410"/>
              </a:lnSpc>
            </a:pPr>
            <a:fld id="{81D60167-4931-47E6-BA6A-407CBD079E47}" type="slidenum">
              <a:rPr spc="-50" dirty="0"/>
              <a:t>‹#›</a:t>
            </a:fld>
            <a:endParaRPr spc="-5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l">
              <a:defRPr>
                <a:solidFill>
                  <a:schemeClr val="tx1">
                    <a:tint val="75000"/>
                  </a:schemeClr>
                </a:solidFill>
              </a:defRPr>
            </a:lvl1pPr>
          </a:lstStyle>
          <a:p>
            <a:endParaRPr lang="en-AU"/>
          </a:p>
        </p:txBody>
      </p:sp>
      <p:sp>
        <p:nvSpPr>
          <p:cNvPr id="4" name="Holder 4"/>
          <p:cNvSpPr>
            <a:spLocks noGrp="1"/>
          </p:cNvSpPr>
          <p:nvPr>
            <p:ph type="sldNum" sz="quarter" idx="7"/>
          </p:nvPr>
        </p:nvSpPr>
        <p:spPr/>
        <p:txBody>
          <a:bodyPr lIns="0" tIns="0" rIns="0" bIns="0"/>
          <a:lstStyle>
            <a:lvl1pPr>
              <a:defRPr sz="1200" b="0" i="0">
                <a:solidFill>
                  <a:schemeClr val="tx1"/>
                </a:solidFill>
                <a:latin typeface="Calibre Light"/>
                <a:cs typeface="Calibre Light"/>
              </a:defRPr>
            </a:lvl1pPr>
          </a:lstStyle>
          <a:p>
            <a:pPr marL="38100">
              <a:lnSpc>
                <a:spcPts val="1410"/>
              </a:lnSpc>
            </a:pPr>
            <a:fld id="{81D60167-4931-47E6-BA6A-407CBD079E47}" type="slidenum">
              <a:rPr spc="-50" dirty="0"/>
              <a:t>‹#›</a:t>
            </a:fld>
            <a:endParaRPr spc="-5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ftr" sz="quarter" idx="5"/>
          </p:nvPr>
        </p:nvSpPr>
        <p:spPr/>
        <p:txBody>
          <a:bodyPr lIns="0" tIns="0" rIns="0" bIns="0"/>
          <a:lstStyle>
            <a:lvl1pPr algn="l">
              <a:defRPr>
                <a:solidFill>
                  <a:schemeClr val="tx1">
                    <a:tint val="75000"/>
                  </a:schemeClr>
                </a:solidFill>
              </a:defRPr>
            </a:lvl1pPr>
          </a:lstStyle>
          <a:p>
            <a:endParaRPr lang="en-AU"/>
          </a:p>
        </p:txBody>
      </p:sp>
      <p:sp>
        <p:nvSpPr>
          <p:cNvPr id="5" name="Holder 5"/>
          <p:cNvSpPr>
            <a:spLocks noGrp="1"/>
          </p:cNvSpPr>
          <p:nvPr>
            <p:ph type="sldNum" sz="quarter" idx="7"/>
          </p:nvPr>
        </p:nvSpPr>
        <p:spPr/>
        <p:txBody>
          <a:bodyPr lIns="0" tIns="0" rIns="0" bIns="0"/>
          <a:lstStyle>
            <a:lvl1pPr>
              <a:defRPr sz="1200" b="0" i="0">
                <a:solidFill>
                  <a:schemeClr val="tx1"/>
                </a:solidFill>
                <a:latin typeface="Calibre Light"/>
                <a:cs typeface="Calibre Light"/>
              </a:defRPr>
            </a:lvl1pPr>
          </a:lstStyle>
          <a:p>
            <a:pPr marL="38100">
              <a:lnSpc>
                <a:spcPts val="1410"/>
              </a:lnSpc>
            </a:pPr>
            <a:fld id="{81D60167-4931-47E6-BA6A-407CBD079E47}" type="slidenum">
              <a:rPr spc="-50" dirty="0"/>
              <a:t>‹#›</a:t>
            </a:fld>
            <a:endParaRPr spc="-50"/>
          </a:p>
        </p:txBody>
      </p:sp>
      <p:sp>
        <p:nvSpPr>
          <p:cNvPr id="6" name="object 11">
            <a:extLst>
              <a:ext uri="{FF2B5EF4-FFF2-40B4-BE49-F238E27FC236}">
                <a16:creationId xmlns:a16="http://schemas.microsoft.com/office/drawing/2014/main" id="{FFA62FAA-8D7B-F171-4588-89CF6778DC3C}"/>
              </a:ext>
            </a:extLst>
          </p:cNvPr>
          <p:cNvSpPr txBox="1">
            <a:spLocks noGrp="1"/>
          </p:cNvSpPr>
          <p:nvPr>
            <p:ph type="title" idx="4294967295"/>
          </p:nvPr>
        </p:nvSpPr>
        <p:spPr>
          <a:xfrm>
            <a:off x="1085300" y="2513141"/>
            <a:ext cx="3074035" cy="1031240"/>
          </a:xfrm>
          <a:prstGeom prst="rect">
            <a:avLst/>
          </a:prstGeom>
        </p:spPr>
        <p:txBody>
          <a:bodyPr vert="horz" wrap="square" lIns="0" tIns="12700" rIns="0" bIns="0" rtlCol="0">
            <a:spAutoFit/>
          </a:bodyPr>
          <a:lstStyle/>
          <a:p>
            <a:pPr marL="12700">
              <a:lnSpc>
                <a:spcPts val="4680"/>
              </a:lnSpc>
              <a:spcBef>
                <a:spcPts val="100"/>
              </a:spcBef>
              <a:tabLst>
                <a:tab pos="1875155" algn="l"/>
              </a:tabLst>
            </a:pPr>
            <a:r>
              <a:rPr sz="4000" b="1" spc="-10">
                <a:latin typeface="Arial" panose="020B0604020202020204" pitchFamily="34" charset="0"/>
                <a:cs typeface="Arial" panose="020B0604020202020204" pitchFamily="34" charset="0"/>
              </a:rPr>
              <a:t>Divider</a:t>
            </a:r>
            <a:r>
              <a:rPr lang="en-AU" sz="4000" b="1" spc="-10">
                <a:latin typeface="Arial" panose="020B0604020202020204" pitchFamily="34" charset="0"/>
                <a:cs typeface="Arial" panose="020B0604020202020204" pitchFamily="34" charset="0"/>
              </a:rPr>
              <a:t> </a:t>
            </a:r>
            <a:r>
              <a:rPr sz="4000" b="1" spc="-20">
                <a:latin typeface="Arial" panose="020B0604020202020204" pitchFamily="34" charset="0"/>
                <a:cs typeface="Arial" panose="020B0604020202020204" pitchFamily="34" charset="0"/>
              </a:rPr>
              <a:t>page</a:t>
            </a:r>
            <a:endParaRPr sz="4000" b="1">
              <a:latin typeface="Arial" panose="020B0604020202020204" pitchFamily="34" charset="0"/>
              <a:cs typeface="Arial" panose="020B0604020202020204" pitchFamily="34" charset="0"/>
            </a:endParaRPr>
          </a:p>
          <a:p>
            <a:pPr marL="12700">
              <a:lnSpc>
                <a:spcPts val="3240"/>
              </a:lnSpc>
            </a:pPr>
            <a:r>
              <a:rPr sz="2800" b="0">
                <a:latin typeface="Arial" panose="020B0604020202020204" pitchFamily="34" charset="0"/>
                <a:cs typeface="Arial" panose="020B0604020202020204" pitchFamily="34" charset="0"/>
              </a:rPr>
              <a:t>layout</a:t>
            </a:r>
            <a:r>
              <a:rPr sz="2800" b="0" spc="-75">
                <a:latin typeface="Arial" panose="020B0604020202020204" pitchFamily="34" charset="0"/>
                <a:cs typeface="Arial" panose="020B0604020202020204" pitchFamily="34" charset="0"/>
              </a:rPr>
              <a:t> </a:t>
            </a:r>
            <a:r>
              <a:rPr sz="2800" b="0" spc="-10">
                <a:latin typeface="Arial" panose="020B0604020202020204" pitchFamily="34" charset="0"/>
                <a:cs typeface="Arial" panose="020B0604020202020204" pitchFamily="34" charset="0"/>
              </a:rPr>
              <a:t>example</a:t>
            </a:r>
            <a:r>
              <a:rPr lang="en-AU" sz="2800" b="0" spc="-10">
                <a:latin typeface="Arial" panose="020B0604020202020204" pitchFamily="34" charset="0"/>
                <a:cs typeface="Arial" panose="020B0604020202020204" pitchFamily="34" charset="0"/>
              </a:rPr>
              <a:t> </a:t>
            </a:r>
            <a:endParaRPr sz="2800">
              <a:latin typeface="Arial" panose="020B0604020202020204" pitchFamily="34" charset="0"/>
              <a:cs typeface="Arial" panose="020B0604020202020204" pitchFamily="34" charset="0"/>
            </a:endParaRPr>
          </a:p>
        </p:txBody>
      </p:sp>
      <p:pic>
        <p:nvPicPr>
          <p:cNvPr id="7" name="Picture 6" descr="A green and black logo&#10;&#10;Description automatically generated">
            <a:extLst>
              <a:ext uri="{FF2B5EF4-FFF2-40B4-BE49-F238E27FC236}">
                <a16:creationId xmlns:a16="http://schemas.microsoft.com/office/drawing/2014/main" id="{E966BA54-F4B8-4307-674F-2E31ED1724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300" y="5467189"/>
            <a:ext cx="2596719" cy="796721"/>
          </a:xfrm>
          <a:prstGeom prst="rect">
            <a:avLst/>
          </a:prstGeom>
        </p:spPr>
      </p:pic>
      <p:pic>
        <p:nvPicPr>
          <p:cNvPr id="8" name="Picture 7" descr="A red leaf on a black background&#10;&#10;Description automatically generated">
            <a:extLst>
              <a:ext uri="{FF2B5EF4-FFF2-40B4-BE49-F238E27FC236}">
                <a16:creationId xmlns:a16="http://schemas.microsoft.com/office/drawing/2014/main" id="{149D330A-8FEF-0FAA-DEF2-EAD400A13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500" y="576637"/>
            <a:ext cx="5080423" cy="909927"/>
          </a:xfrm>
          <a:prstGeom prst="rect">
            <a:avLst/>
          </a:prstGeom>
        </p:spPr>
      </p:pic>
      <p:pic>
        <p:nvPicPr>
          <p:cNvPr id="9" name="Picture 8" descr="A green and black background&#10;&#10;Description automatically generated">
            <a:extLst>
              <a:ext uri="{FF2B5EF4-FFF2-40B4-BE49-F238E27FC236}">
                <a16:creationId xmlns:a16="http://schemas.microsoft.com/office/drawing/2014/main" id="{03BFC0E2-5EC9-68B5-4F04-DDBAE5201F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66385" y="6350"/>
            <a:ext cx="7099300" cy="68326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EE1590-1B5A-9B58-DC26-FF90678CC49A}"/>
              </a:ext>
            </a:extLst>
          </p:cNvPr>
          <p:cNvSpPr/>
          <p:nvPr userDrawn="1"/>
        </p:nvSpPr>
        <p:spPr>
          <a:xfrm>
            <a:off x="-1905" y="0"/>
            <a:ext cx="12168505" cy="6840220"/>
          </a:xfrm>
          <a:custGeom>
            <a:avLst/>
            <a:gdLst/>
            <a:ahLst/>
            <a:cxnLst/>
            <a:rect l="l" t="t" r="r" b="b"/>
            <a:pathLst>
              <a:path w="12168505" h="6840220">
                <a:moveTo>
                  <a:pt x="12167997" y="0"/>
                </a:moveTo>
                <a:lnTo>
                  <a:pt x="0" y="0"/>
                </a:lnTo>
                <a:lnTo>
                  <a:pt x="0" y="6839991"/>
                </a:lnTo>
                <a:lnTo>
                  <a:pt x="12167997" y="6839991"/>
                </a:lnTo>
                <a:lnTo>
                  <a:pt x="12167997" y="0"/>
                </a:lnTo>
                <a:close/>
              </a:path>
            </a:pathLst>
          </a:custGeom>
          <a:solidFill>
            <a:srgbClr val="47A843"/>
          </a:solidFill>
        </p:spPr>
        <p:txBody>
          <a:bodyPr wrap="square" lIns="0" tIns="0" rIns="0" bIns="0" rtlCol="0"/>
          <a:lstStyle/>
          <a:p>
            <a:endParaRPr/>
          </a:p>
        </p:txBody>
      </p:sp>
      <p:pic>
        <p:nvPicPr>
          <p:cNvPr id="4" name="Picture 3" descr="A green and black background&#10;&#10;Description automatically generated">
            <a:extLst>
              <a:ext uri="{FF2B5EF4-FFF2-40B4-BE49-F238E27FC236}">
                <a16:creationId xmlns:a16="http://schemas.microsoft.com/office/drawing/2014/main" id="{53CA0BF3-4B21-B512-54EF-83CE99CFC5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6500" y="0"/>
            <a:ext cx="7162800" cy="6832600"/>
          </a:xfrm>
          <a:prstGeom prst="rect">
            <a:avLst/>
          </a:prstGeom>
        </p:spPr>
      </p:pic>
      <p:sp>
        <p:nvSpPr>
          <p:cNvPr id="10" name="object 47">
            <a:extLst>
              <a:ext uri="{FF2B5EF4-FFF2-40B4-BE49-F238E27FC236}">
                <a16:creationId xmlns:a16="http://schemas.microsoft.com/office/drawing/2014/main" id="{F5193055-3665-0ED6-6F38-9D603971EDBC}"/>
              </a:ext>
            </a:extLst>
          </p:cNvPr>
          <p:cNvSpPr txBox="1">
            <a:spLocks/>
          </p:cNvSpPr>
          <p:nvPr userDrawn="1"/>
        </p:nvSpPr>
        <p:spPr>
          <a:xfrm>
            <a:off x="1175299" y="2711141"/>
            <a:ext cx="5585460" cy="12446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ct val="100000"/>
              </a:lnSpc>
              <a:spcBef>
                <a:spcPts val="100"/>
              </a:spcBef>
              <a:tabLst>
                <a:tab pos="1339215" algn="l"/>
                <a:tab pos="2608580" algn="l"/>
              </a:tabLst>
            </a:pPr>
            <a:r>
              <a:rPr lang="en-AU" sz="4000" b="1" i="0" spc="-10">
                <a:solidFill>
                  <a:srgbClr val="FFFFFF"/>
                </a:solidFill>
                <a:latin typeface="Arial" panose="020B0604020202020204" pitchFamily="34" charset="0"/>
                <a:cs typeface="Arial" panose="020B0604020202020204" pitchFamily="34" charset="0"/>
              </a:rPr>
              <a:t>HumeLink</a:t>
            </a:r>
            <a:r>
              <a:rPr lang="en-AU" sz="4000" b="1" i="0">
                <a:solidFill>
                  <a:srgbClr val="FFFFFF"/>
                </a:solidFill>
                <a:latin typeface="Arial" panose="020B0604020202020204" pitchFamily="34" charset="0"/>
                <a:cs typeface="Arial" panose="020B0604020202020204" pitchFamily="34" charset="0"/>
              </a:rPr>
              <a:t> </a:t>
            </a:r>
            <a:r>
              <a:rPr lang="en-AU" sz="4000" b="1" i="0" spc="-10">
                <a:solidFill>
                  <a:srgbClr val="FFFFFF"/>
                </a:solidFill>
                <a:latin typeface="Arial" panose="020B0604020202020204" pitchFamily="34" charset="0"/>
                <a:cs typeface="Arial" panose="020B0604020202020204" pitchFamily="34" charset="0"/>
              </a:rPr>
              <a:t>introduction </a:t>
            </a:r>
            <a:r>
              <a:rPr lang="en-AU" sz="4000" b="1" i="0" spc="-20">
                <a:solidFill>
                  <a:srgbClr val="FFFFFF"/>
                </a:solidFill>
                <a:latin typeface="Arial" panose="020B0604020202020204" pitchFamily="34" charset="0"/>
                <a:cs typeface="Arial" panose="020B0604020202020204" pitchFamily="34" charset="0"/>
              </a:rPr>
              <a:t>page</a:t>
            </a:r>
            <a:r>
              <a:rPr lang="en-AU" sz="4000" b="1" i="0">
                <a:solidFill>
                  <a:srgbClr val="FFFFFF"/>
                </a:solidFill>
                <a:latin typeface="Arial" panose="020B0604020202020204" pitchFamily="34" charset="0"/>
                <a:cs typeface="Arial" panose="020B0604020202020204" pitchFamily="34" charset="0"/>
              </a:rPr>
              <a:t> </a:t>
            </a:r>
            <a:r>
              <a:rPr lang="en-AU" sz="4000" b="1" i="0" spc="-10">
                <a:solidFill>
                  <a:srgbClr val="FFFFFF"/>
                </a:solidFill>
                <a:latin typeface="Arial" panose="020B0604020202020204" pitchFamily="34" charset="0"/>
                <a:cs typeface="Arial" panose="020B0604020202020204" pitchFamily="34" charset="0"/>
              </a:rPr>
              <a:t>headline</a:t>
            </a:r>
            <a:endParaRPr lang="en-AU" sz="4000" b="1" i="0">
              <a:latin typeface="Arial" panose="020B0604020202020204" pitchFamily="34" charset="0"/>
              <a:cs typeface="Arial" panose="020B0604020202020204" pitchFamily="34" charset="0"/>
            </a:endParaRPr>
          </a:p>
        </p:txBody>
      </p:sp>
      <p:pic>
        <p:nvPicPr>
          <p:cNvPr id="11" name="Picture 10" descr="A white text on a black background&#10;&#10;Description automatically generated">
            <a:extLst>
              <a:ext uri="{FF2B5EF4-FFF2-40B4-BE49-F238E27FC236}">
                <a16:creationId xmlns:a16="http://schemas.microsoft.com/office/drawing/2014/main" id="{61153188-CABE-C34F-F7DC-35A6B8A293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4465" y="381607"/>
            <a:ext cx="5757672" cy="1031225"/>
          </a:xfrm>
          <a:prstGeom prst="rect">
            <a:avLst/>
          </a:prstGeom>
        </p:spPr>
      </p:pic>
      <p:pic>
        <p:nvPicPr>
          <p:cNvPr id="12" name="Graphic 11">
            <a:extLst>
              <a:ext uri="{FF2B5EF4-FFF2-40B4-BE49-F238E27FC236}">
                <a16:creationId xmlns:a16="http://schemas.microsoft.com/office/drawing/2014/main" id="{9DFF97DA-3AFF-B4D0-6B45-40C97730EDB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7391" y="381607"/>
            <a:ext cx="2547074" cy="779559"/>
          </a:xfrm>
          <a:prstGeom prst="rect">
            <a:avLst/>
          </a:prstGeom>
        </p:spPr>
      </p:pic>
    </p:spTree>
    <p:extLst>
      <p:ext uri="{BB962C8B-B14F-4D97-AF65-F5344CB8AC3E}">
        <p14:creationId xmlns:p14="http://schemas.microsoft.com/office/powerpoint/2010/main" val="327320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97E9F-A1CC-48EA-958E-7CFCB44D9363}"/>
              </a:ext>
            </a:extLst>
          </p:cNvPr>
          <p:cNvSpPr>
            <a:spLocks noGrp="1"/>
          </p:cNvSpPr>
          <p:nvPr>
            <p:ph type="title"/>
          </p:nvPr>
        </p:nvSpPr>
        <p:spPr>
          <a:xfrm>
            <a:off x="836454" y="364450"/>
            <a:ext cx="7756208" cy="730409"/>
          </a:xfrm>
        </p:spPr>
        <p:txBody>
          <a:bodyPr/>
          <a:lstStyle>
            <a:lvl1pPr>
              <a:defRPr>
                <a:solidFill>
                  <a:schemeClr val="tx2"/>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59B1961-B875-48C8-AECA-D6E72FAADC2C}"/>
              </a:ext>
            </a:extLst>
          </p:cNvPr>
          <p:cNvSpPr>
            <a:spLocks noGrp="1"/>
          </p:cNvSpPr>
          <p:nvPr>
            <p:ph idx="1"/>
          </p:nvPr>
        </p:nvSpPr>
        <p:spPr>
          <a:xfrm>
            <a:off x="836454" y="1459309"/>
            <a:ext cx="10493693" cy="4706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0DE80E8F-5147-4C66-953C-726FEB323018}"/>
              </a:ext>
            </a:extLst>
          </p:cNvPr>
          <p:cNvSpPr>
            <a:spLocks noGrp="1"/>
          </p:cNvSpPr>
          <p:nvPr>
            <p:ph type="sldNum" sz="quarter" idx="12"/>
          </p:nvPr>
        </p:nvSpPr>
        <p:spPr/>
        <p:txBody>
          <a:bodyPr/>
          <a:lstStyle/>
          <a:p>
            <a:fld id="{DCFA7ADE-7579-43E8-BD6C-312DEEB7A53C}" type="slidenum">
              <a:rPr lang="en-AU" smtClean="0"/>
              <a:t>‹#›</a:t>
            </a:fld>
            <a:endParaRPr lang="en-AU"/>
          </a:p>
        </p:txBody>
      </p:sp>
      <p:pic>
        <p:nvPicPr>
          <p:cNvPr id="11" name="Graphic 10">
            <a:extLst>
              <a:ext uri="{FF2B5EF4-FFF2-40B4-BE49-F238E27FC236}">
                <a16:creationId xmlns:a16="http://schemas.microsoft.com/office/drawing/2014/main" id="{90222321-9C1F-686F-BDBA-69FC82FE87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2914" y="1155474"/>
            <a:ext cx="10370125" cy="180640"/>
          </a:xfrm>
          <a:prstGeom prst="rect">
            <a:avLst/>
          </a:prstGeom>
        </p:spPr>
      </p:pic>
      <p:pic>
        <p:nvPicPr>
          <p:cNvPr id="5" name="Picture 4">
            <a:extLst>
              <a:ext uri="{FF2B5EF4-FFF2-40B4-BE49-F238E27FC236}">
                <a16:creationId xmlns:a16="http://schemas.microsoft.com/office/drawing/2014/main" id="{3E4C9028-9CE3-D19D-2E27-94F71549F74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272381" y="336425"/>
            <a:ext cx="2057765" cy="923699"/>
          </a:xfrm>
          <a:prstGeom prst="rect">
            <a:avLst/>
          </a:prstGeom>
        </p:spPr>
      </p:pic>
    </p:spTree>
    <p:extLst>
      <p:ext uri="{BB962C8B-B14F-4D97-AF65-F5344CB8AC3E}">
        <p14:creationId xmlns:p14="http://schemas.microsoft.com/office/powerpoint/2010/main" val="316693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3A9B-215B-304A-23C6-022B954C1523}"/>
              </a:ext>
            </a:extLst>
          </p:cNvPr>
          <p:cNvSpPr>
            <a:spLocks noGrp="1"/>
          </p:cNvSpPr>
          <p:nvPr>
            <p:ph type="ctrTitle"/>
          </p:nvPr>
        </p:nvSpPr>
        <p:spPr>
          <a:xfrm>
            <a:off x="1520825" y="1120775"/>
            <a:ext cx="9124950" cy="23828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574EC1-6240-A99D-326D-3637532EE791}"/>
              </a:ext>
            </a:extLst>
          </p:cNvPr>
          <p:cNvSpPr>
            <a:spLocks noGrp="1"/>
          </p:cNvSpPr>
          <p:nvPr>
            <p:ph type="subTitle" idx="1"/>
          </p:nvPr>
        </p:nvSpPr>
        <p:spPr>
          <a:xfrm>
            <a:off x="1520825" y="3595688"/>
            <a:ext cx="9124950" cy="1652587"/>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8386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bg object 17"/>
          <p:cNvSpPr/>
          <p:nvPr/>
        </p:nvSpPr>
        <p:spPr>
          <a:xfrm>
            <a:off x="0" y="446453"/>
            <a:ext cx="7200265" cy="0"/>
          </a:xfrm>
          <a:custGeom>
            <a:avLst/>
            <a:gdLst/>
            <a:ahLst/>
            <a:cxnLst/>
            <a:rect l="l" t="t" r="r" b="b"/>
            <a:pathLst>
              <a:path w="7200265">
                <a:moveTo>
                  <a:pt x="0" y="0"/>
                </a:moveTo>
                <a:lnTo>
                  <a:pt x="7199998" y="0"/>
                </a:lnTo>
              </a:path>
            </a:pathLst>
          </a:custGeom>
          <a:ln w="38100">
            <a:solidFill>
              <a:srgbClr val="39B54A"/>
            </a:solidFill>
          </a:ln>
        </p:spPr>
        <p:txBody>
          <a:bodyPr wrap="square" lIns="0" tIns="0" rIns="0" bIns="0" rtlCol="0"/>
          <a:lstStyle/>
          <a:p>
            <a:endParaRPr/>
          </a:p>
        </p:txBody>
      </p:sp>
      <p:sp>
        <p:nvSpPr>
          <p:cNvPr id="4" name="Holder 4"/>
          <p:cNvSpPr>
            <a:spLocks noGrp="1"/>
          </p:cNvSpPr>
          <p:nvPr>
            <p:ph type="ftr" sz="quarter" idx="5"/>
          </p:nvPr>
        </p:nvSpPr>
        <p:spPr>
          <a:xfrm>
            <a:off x="717207" y="6449718"/>
            <a:ext cx="3895344" cy="184666"/>
          </a:xfrm>
          <a:prstGeom prst="rect">
            <a:avLst/>
          </a:prstGeom>
        </p:spPr>
        <p:txBody>
          <a:bodyPr wrap="square" lIns="0" tIns="0" rIns="0" bIns="0">
            <a:spAutoFit/>
          </a:bodyPr>
          <a:lstStyle>
            <a:lvl1pPr algn="l">
              <a:defRPr sz="1200">
                <a:solidFill>
                  <a:schemeClr val="tx1">
                    <a:tint val="75000"/>
                  </a:schemeClr>
                </a:solidFill>
              </a:defRPr>
            </a:lvl1pPr>
          </a:lstStyle>
          <a:p>
            <a:endParaRPr lang="en-AU"/>
          </a:p>
        </p:txBody>
      </p:sp>
      <p:sp>
        <p:nvSpPr>
          <p:cNvPr id="6" name="Holder 6"/>
          <p:cNvSpPr>
            <a:spLocks noGrp="1"/>
          </p:cNvSpPr>
          <p:nvPr>
            <p:ph type="sldNum" sz="quarter" idx="7"/>
          </p:nvPr>
        </p:nvSpPr>
        <p:spPr>
          <a:xfrm>
            <a:off x="419100" y="6439211"/>
            <a:ext cx="165100" cy="189865"/>
          </a:xfrm>
          <a:prstGeom prst="rect">
            <a:avLst/>
          </a:prstGeom>
        </p:spPr>
        <p:txBody>
          <a:bodyPr wrap="square" lIns="0" tIns="0" rIns="0" bIns="0">
            <a:spAutoFit/>
          </a:bodyPr>
          <a:lstStyle>
            <a:lvl1pPr>
              <a:defRPr sz="1200" b="0" i="0">
                <a:solidFill>
                  <a:schemeClr val="tx1"/>
                </a:solidFill>
                <a:latin typeface="Calibre Light"/>
                <a:cs typeface="Calibre Light"/>
              </a:defRPr>
            </a:lvl1pPr>
          </a:lstStyle>
          <a:p>
            <a:pPr marL="38100">
              <a:lnSpc>
                <a:spcPts val="1410"/>
              </a:lnSpc>
            </a:pPr>
            <a:fld id="{81D60167-4931-47E6-BA6A-407CBD079E47}" type="slidenum">
              <a:rPr spc="-50" dirty="0"/>
              <a:t>‹#›</a:t>
            </a:fld>
            <a:endParaRPr spc="-50"/>
          </a:p>
        </p:txBody>
      </p:sp>
      <p:pic>
        <p:nvPicPr>
          <p:cNvPr id="8" name="Picture 7" descr="A red leaf on a black background&#10;&#10;Description automatically generated">
            <a:extLst>
              <a:ext uri="{FF2B5EF4-FFF2-40B4-BE49-F238E27FC236}">
                <a16:creationId xmlns:a16="http://schemas.microsoft.com/office/drawing/2014/main" id="{888D5FA8-54A0-7D91-5B3C-8AE380D2895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1998" y="111971"/>
            <a:ext cx="3735046" cy="668963"/>
          </a:xfrm>
          <a:prstGeom prst="rect">
            <a:avLst/>
          </a:prstGeom>
        </p:spPr>
      </p:pic>
      <p:pic>
        <p:nvPicPr>
          <p:cNvPr id="13" name="Picture 12" descr="A black and green background with lines&#10;&#10;Description automatically generated">
            <a:extLst>
              <a:ext uri="{FF2B5EF4-FFF2-40B4-BE49-F238E27FC236}">
                <a16:creationId xmlns:a16="http://schemas.microsoft.com/office/drawing/2014/main" id="{56FAF6F3-D2EC-40B1-ECB0-AA2DDE94332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553700" y="0"/>
            <a:ext cx="1612900" cy="1371600"/>
          </a:xfrm>
          <a:prstGeom prst="rect">
            <a:avLst/>
          </a:prstGeom>
        </p:spPr>
      </p:pic>
      <p:pic>
        <p:nvPicPr>
          <p:cNvPr id="15" name="Picture 14" descr="A black and green background with lines&#10;&#10;Description automatically generated">
            <a:extLst>
              <a:ext uri="{FF2B5EF4-FFF2-40B4-BE49-F238E27FC236}">
                <a16:creationId xmlns:a16="http://schemas.microsoft.com/office/drawing/2014/main" id="{215BBD80-5099-7BFF-4573-98ED307A22C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778858" y="5718416"/>
            <a:ext cx="1384300" cy="1143000"/>
          </a:xfrm>
          <a:prstGeom prst="rect">
            <a:avLst/>
          </a:prstGeom>
        </p:spPr>
      </p:pic>
      <p:pic>
        <p:nvPicPr>
          <p:cNvPr id="48" name="Picture 47">
            <a:extLst>
              <a:ext uri="{FF2B5EF4-FFF2-40B4-BE49-F238E27FC236}">
                <a16:creationId xmlns:a16="http://schemas.microsoft.com/office/drawing/2014/main" id="{527968BE-179F-1B5D-916B-FC9F9B90C12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53195" y="6272550"/>
            <a:ext cx="1384300" cy="42472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4" r:id="rId5"/>
    <p:sldLayoutId id="2147483667" r:id="rId6"/>
    <p:sldLayoutId id="2147483669"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967FFAD8-FC25-35FA-7CAE-2157E9F504A9}"/>
              </a:ext>
            </a:extLst>
          </p:cNvPr>
          <p:cNvSpPr/>
          <p:nvPr userDrawn="1"/>
        </p:nvSpPr>
        <p:spPr>
          <a:xfrm>
            <a:off x="-1905" y="0"/>
            <a:ext cx="12168505" cy="6840220"/>
          </a:xfrm>
          <a:custGeom>
            <a:avLst/>
            <a:gdLst/>
            <a:ahLst/>
            <a:cxnLst/>
            <a:rect l="l" t="t" r="r" b="b"/>
            <a:pathLst>
              <a:path w="12168505" h="6840220">
                <a:moveTo>
                  <a:pt x="12167997" y="0"/>
                </a:moveTo>
                <a:lnTo>
                  <a:pt x="0" y="0"/>
                </a:lnTo>
                <a:lnTo>
                  <a:pt x="0" y="6839991"/>
                </a:lnTo>
                <a:lnTo>
                  <a:pt x="12167997" y="6839991"/>
                </a:lnTo>
                <a:lnTo>
                  <a:pt x="12167997" y="0"/>
                </a:lnTo>
                <a:close/>
              </a:path>
            </a:pathLst>
          </a:custGeom>
          <a:solidFill>
            <a:srgbClr val="47A843"/>
          </a:solidFill>
        </p:spPr>
        <p:txBody>
          <a:bodyPr wrap="square" lIns="0" tIns="0" rIns="0" bIns="0" rtlCol="0"/>
          <a:lstStyle/>
          <a:p>
            <a:endParaRPr/>
          </a:p>
        </p:txBody>
      </p:sp>
      <p:pic>
        <p:nvPicPr>
          <p:cNvPr id="39" name="Picture 38" descr="A green and black background&#10;&#10;Description automatically generated">
            <a:extLst>
              <a:ext uri="{FF2B5EF4-FFF2-40B4-BE49-F238E27FC236}">
                <a16:creationId xmlns:a16="http://schemas.microsoft.com/office/drawing/2014/main" id="{39B01D33-9CEC-CEAD-A3F0-3A72A30E36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6500" y="0"/>
            <a:ext cx="7162800" cy="6832600"/>
          </a:xfrm>
          <a:prstGeom prst="rect">
            <a:avLst/>
          </a:prstGeom>
        </p:spPr>
      </p:pic>
      <p:sp>
        <p:nvSpPr>
          <p:cNvPr id="37" name="object 47">
            <a:extLst>
              <a:ext uri="{FF2B5EF4-FFF2-40B4-BE49-F238E27FC236}">
                <a16:creationId xmlns:a16="http://schemas.microsoft.com/office/drawing/2014/main" id="{7507D5F6-14D1-A65C-8F7E-542A7A0384E6}"/>
              </a:ext>
            </a:extLst>
          </p:cNvPr>
          <p:cNvSpPr txBox="1">
            <a:spLocks/>
          </p:cNvSpPr>
          <p:nvPr userDrawn="1"/>
        </p:nvSpPr>
        <p:spPr>
          <a:xfrm>
            <a:off x="1175299" y="2711141"/>
            <a:ext cx="5585460" cy="12446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ct val="100000"/>
              </a:lnSpc>
              <a:spcBef>
                <a:spcPts val="100"/>
              </a:spcBef>
              <a:tabLst>
                <a:tab pos="1339215" algn="l"/>
                <a:tab pos="2608580" algn="l"/>
              </a:tabLst>
            </a:pPr>
            <a:r>
              <a:rPr lang="en-AU" sz="4000" b="1" i="0" spc="-10">
                <a:solidFill>
                  <a:srgbClr val="FFFFFF"/>
                </a:solidFill>
                <a:latin typeface="Arial" panose="020B0604020202020204" pitchFamily="34" charset="0"/>
                <a:cs typeface="Arial" panose="020B0604020202020204" pitchFamily="34" charset="0"/>
              </a:rPr>
              <a:t>HumeLink</a:t>
            </a:r>
            <a:r>
              <a:rPr lang="en-AU" sz="4000" b="1" i="0">
                <a:solidFill>
                  <a:srgbClr val="FFFFFF"/>
                </a:solidFill>
                <a:latin typeface="Arial" panose="020B0604020202020204" pitchFamily="34" charset="0"/>
                <a:cs typeface="Arial" panose="020B0604020202020204" pitchFamily="34" charset="0"/>
              </a:rPr>
              <a:t> </a:t>
            </a:r>
            <a:r>
              <a:rPr lang="en-AU" sz="4000" b="1" i="0" spc="-10">
                <a:solidFill>
                  <a:srgbClr val="FFFFFF"/>
                </a:solidFill>
                <a:latin typeface="Arial" panose="020B0604020202020204" pitchFamily="34" charset="0"/>
                <a:cs typeface="Arial" panose="020B0604020202020204" pitchFamily="34" charset="0"/>
              </a:rPr>
              <a:t>introduction </a:t>
            </a:r>
            <a:r>
              <a:rPr lang="en-AU" sz="4000" b="1" i="0" spc="-20">
                <a:solidFill>
                  <a:srgbClr val="FFFFFF"/>
                </a:solidFill>
                <a:latin typeface="Arial" panose="020B0604020202020204" pitchFamily="34" charset="0"/>
                <a:cs typeface="Arial" panose="020B0604020202020204" pitchFamily="34" charset="0"/>
              </a:rPr>
              <a:t>page</a:t>
            </a:r>
            <a:r>
              <a:rPr lang="en-AU" sz="4000" b="1" i="0">
                <a:solidFill>
                  <a:srgbClr val="FFFFFF"/>
                </a:solidFill>
                <a:latin typeface="Arial" panose="020B0604020202020204" pitchFamily="34" charset="0"/>
                <a:cs typeface="Arial" panose="020B0604020202020204" pitchFamily="34" charset="0"/>
              </a:rPr>
              <a:t> </a:t>
            </a:r>
            <a:r>
              <a:rPr lang="en-AU" sz="4000" b="1" i="0" spc="-10">
                <a:solidFill>
                  <a:srgbClr val="FFFFFF"/>
                </a:solidFill>
                <a:latin typeface="Arial" panose="020B0604020202020204" pitchFamily="34" charset="0"/>
                <a:cs typeface="Arial" panose="020B0604020202020204" pitchFamily="34" charset="0"/>
              </a:rPr>
              <a:t>headline</a:t>
            </a:r>
            <a:endParaRPr lang="en-AU" sz="4000" b="1" i="0">
              <a:latin typeface="Arial" panose="020B0604020202020204" pitchFamily="34" charset="0"/>
              <a:cs typeface="Arial" panose="020B0604020202020204" pitchFamily="34" charset="0"/>
            </a:endParaRPr>
          </a:p>
        </p:txBody>
      </p:sp>
      <p:pic>
        <p:nvPicPr>
          <p:cNvPr id="43" name="Picture 42" descr="A white text on a black background&#10;&#10;Description automatically generated">
            <a:extLst>
              <a:ext uri="{FF2B5EF4-FFF2-40B4-BE49-F238E27FC236}">
                <a16:creationId xmlns:a16="http://schemas.microsoft.com/office/drawing/2014/main" id="{C5716D17-5E01-00DA-CA2E-00348F5FF3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04465" y="381607"/>
            <a:ext cx="5757672" cy="1031225"/>
          </a:xfrm>
          <a:prstGeom prst="rect">
            <a:avLst/>
          </a:prstGeom>
        </p:spPr>
      </p:pic>
      <p:pic>
        <p:nvPicPr>
          <p:cNvPr id="47" name="Graphic 46">
            <a:extLst>
              <a:ext uri="{FF2B5EF4-FFF2-40B4-BE49-F238E27FC236}">
                <a16:creationId xmlns:a16="http://schemas.microsoft.com/office/drawing/2014/main" id="{16966D53-9DAB-885D-2D59-455E2D25356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7391" y="381607"/>
            <a:ext cx="2547074" cy="779559"/>
          </a:xfrm>
          <a:prstGeom prst="rect">
            <a:avLst/>
          </a:prstGeom>
        </p:spPr>
      </p:pic>
    </p:spTree>
    <p:extLst>
      <p:ext uri="{BB962C8B-B14F-4D97-AF65-F5344CB8AC3E}">
        <p14:creationId xmlns:p14="http://schemas.microsoft.com/office/powerpoint/2010/main" val="2465058091"/>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hyperlink" Target="mailto:humelink@transgrid.com.au"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gateway.icn.org.au/projects/9673/pg-9673?scroll_pos=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gateway.icn.org.au/projects/967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D47C-85ED-4A04-B2EA-E85077A7FAC4}"/>
              </a:ext>
            </a:extLst>
          </p:cNvPr>
          <p:cNvSpPr>
            <a:spLocks noGrp="1"/>
          </p:cNvSpPr>
          <p:nvPr>
            <p:ph type="title" idx="4294967295"/>
          </p:nvPr>
        </p:nvSpPr>
        <p:spPr/>
        <p:txBody>
          <a:bodyPr/>
          <a:lstStyle/>
          <a:p>
            <a:endParaRPr lang="en-US"/>
          </a:p>
        </p:txBody>
      </p:sp>
      <p:pic>
        <p:nvPicPr>
          <p:cNvPr id="3" name="Picture 2">
            <a:extLst>
              <a:ext uri="{FF2B5EF4-FFF2-40B4-BE49-F238E27FC236}">
                <a16:creationId xmlns:a16="http://schemas.microsoft.com/office/drawing/2014/main" id="{3B1B4598-4122-98ED-C932-472EAA9EC8E3}"/>
              </a:ext>
            </a:extLst>
          </p:cNvPr>
          <p:cNvPicPr>
            <a:picLocks noChangeAspect="1"/>
          </p:cNvPicPr>
          <p:nvPr/>
        </p:nvPicPr>
        <p:blipFill>
          <a:blip r:embed="rId2"/>
          <a:stretch>
            <a:fillRect/>
          </a:stretch>
        </p:blipFill>
        <p:spPr>
          <a:xfrm>
            <a:off x="530" y="0"/>
            <a:ext cx="12159544" cy="6838950"/>
          </a:xfrm>
          <a:prstGeom prst="rect">
            <a:avLst/>
          </a:prstGeom>
        </p:spPr>
      </p:pic>
    </p:spTree>
    <p:extLst>
      <p:ext uri="{BB962C8B-B14F-4D97-AF65-F5344CB8AC3E}">
        <p14:creationId xmlns:p14="http://schemas.microsoft.com/office/powerpoint/2010/main" val="3988898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99000D-8444-9671-E191-ED51617114DC}"/>
              </a:ext>
            </a:extLst>
          </p:cNvPr>
          <p:cNvSpPr txBox="1"/>
          <p:nvPr/>
        </p:nvSpPr>
        <p:spPr>
          <a:xfrm>
            <a:off x="6455800" y="1914286"/>
            <a:ext cx="5346560"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dirty="0">
                <a:latin typeface="Arial"/>
                <a:cs typeface="Arial"/>
              </a:rPr>
              <a:t>We would love to hear from you and understand more about your business.  </a:t>
            </a:r>
          </a:p>
          <a:p>
            <a:endParaRPr lang="en-AU" dirty="0">
              <a:latin typeface="Arial" panose="020B0604020202020204" pitchFamily="34" charset="0"/>
              <a:cs typeface="Arial" panose="020B0604020202020204" pitchFamily="34" charset="0"/>
            </a:endParaRPr>
          </a:p>
          <a:p>
            <a:r>
              <a:rPr lang="en-AU" dirty="0">
                <a:latin typeface="Arial"/>
                <a:cs typeface="Arial"/>
              </a:rPr>
              <a:t>Some points we can talk to are:</a:t>
            </a:r>
            <a:br>
              <a:rPr lang="en-AU" dirty="0">
                <a:latin typeface="Arial"/>
                <a:cs typeface="Arial"/>
              </a:rPr>
            </a:br>
            <a:endParaRPr lang="en-AU" dirty="0">
              <a:latin typeface="Arial"/>
              <a:cs typeface="Arial"/>
            </a:endParaRPr>
          </a:p>
          <a:p>
            <a:pPr marL="342900" indent="-342900">
              <a:buFont typeface="Arial"/>
              <a:buChar char="•"/>
            </a:pPr>
            <a:r>
              <a:rPr lang="en-AU" dirty="0">
                <a:latin typeface="Arial"/>
                <a:cs typeface="Arial"/>
              </a:rPr>
              <a:t>Business readiness workshops </a:t>
            </a:r>
          </a:p>
          <a:p>
            <a:pPr marL="342900" indent="-342900">
              <a:buFont typeface="Arial"/>
              <a:buChar char="•"/>
            </a:pPr>
            <a:r>
              <a:rPr lang="en-AU" dirty="0">
                <a:latin typeface="Arial" panose="020B0604020202020204" pitchFamily="34" charset="0"/>
                <a:cs typeface="Arial" panose="020B0604020202020204" pitchFamily="34" charset="0"/>
              </a:rPr>
              <a:t>Traineeships</a:t>
            </a:r>
          </a:p>
          <a:p>
            <a:pPr marL="342900" indent="-342900">
              <a:buFont typeface="Arial"/>
              <a:buChar char="•"/>
            </a:pPr>
            <a:r>
              <a:rPr lang="en-AU" dirty="0">
                <a:latin typeface="Arial" panose="020B0604020202020204" pitchFamily="34" charset="0"/>
                <a:cs typeface="Arial" panose="020B0604020202020204" pitchFamily="34" charset="0"/>
              </a:rPr>
              <a:t>Apprenticeships</a:t>
            </a:r>
          </a:p>
          <a:p>
            <a:endParaRPr lang="en-AU" dirty="0">
              <a:latin typeface="Arial" panose="020B0604020202020204" pitchFamily="34" charset="0"/>
              <a:cs typeface="Arial" panose="020B0604020202020204" pitchFamily="34" charset="0"/>
            </a:endParaRPr>
          </a:p>
          <a:p>
            <a:endParaRPr lang="en-AU" sz="2400" dirty="0">
              <a:latin typeface="Calibri"/>
              <a:cs typeface="Arial"/>
            </a:endParaRPr>
          </a:p>
        </p:txBody>
      </p:sp>
      <p:sp>
        <p:nvSpPr>
          <p:cNvPr id="3" name="TextBox 2">
            <a:extLst>
              <a:ext uri="{FF2B5EF4-FFF2-40B4-BE49-F238E27FC236}">
                <a16:creationId xmlns:a16="http://schemas.microsoft.com/office/drawing/2014/main" id="{59417CEF-8802-A2C1-60E8-ED9BDEEAB034}"/>
              </a:ext>
            </a:extLst>
          </p:cNvPr>
          <p:cNvSpPr txBox="1"/>
          <p:nvPr/>
        </p:nvSpPr>
        <p:spPr>
          <a:xfrm>
            <a:off x="6455800" y="1162773"/>
            <a:ext cx="36497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solidFill>
                  <a:schemeClr val="tx1"/>
                </a:solidFill>
                <a:latin typeface="Arial" panose="020B0604020202020204" pitchFamily="34" charset="0"/>
                <a:cs typeface="Arial" panose="020B0604020202020204" pitchFamily="34" charset="0"/>
              </a:rPr>
              <a:t>Your input matters</a:t>
            </a:r>
          </a:p>
        </p:txBody>
      </p:sp>
      <p:pic>
        <p:nvPicPr>
          <p:cNvPr id="5" name="Picture 4">
            <a:extLst>
              <a:ext uri="{FF2B5EF4-FFF2-40B4-BE49-F238E27FC236}">
                <a16:creationId xmlns:a16="http://schemas.microsoft.com/office/drawing/2014/main" id="{8BD7BCD7-8D6E-B39D-063C-45C6241D9FD5}"/>
              </a:ext>
            </a:extLst>
          </p:cNvPr>
          <p:cNvPicPr>
            <a:picLocks noChangeAspect="1"/>
          </p:cNvPicPr>
          <p:nvPr/>
        </p:nvPicPr>
        <p:blipFill rotWithShape="1">
          <a:blip r:embed="rId2"/>
          <a:srcRect b="3393"/>
          <a:stretch/>
        </p:blipFill>
        <p:spPr>
          <a:xfrm>
            <a:off x="352971" y="1244338"/>
            <a:ext cx="5814404" cy="4157220"/>
          </a:xfrm>
          <a:prstGeom prst="rect">
            <a:avLst/>
          </a:prstGeom>
          <a:ln w="38100" cap="sq">
            <a:solidFill>
              <a:srgbClr val="47A84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738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idx="4294967295"/>
          </p:nvPr>
        </p:nvSpPr>
        <p:spPr>
          <a:xfrm>
            <a:off x="501650" y="596268"/>
            <a:ext cx="3427980" cy="382156"/>
          </a:xfrm>
          <a:prstGeom prst="rect">
            <a:avLst/>
          </a:prstGeom>
        </p:spPr>
        <p:txBody>
          <a:bodyPr vert="horz" wrap="square" lIns="0" tIns="12700" rIns="0" bIns="0" rtlCol="0" anchor="t">
            <a:spAutoFit/>
          </a:bodyPr>
          <a:lstStyle/>
          <a:p>
            <a:pPr marL="95250">
              <a:lnSpc>
                <a:spcPct val="100000"/>
              </a:lnSpc>
              <a:spcBef>
                <a:spcPts val="100"/>
              </a:spcBef>
            </a:pPr>
            <a:r>
              <a:rPr lang="en-US" sz="2400" b="1" dirty="0">
                <a:solidFill>
                  <a:schemeClr val="tx1"/>
                </a:solidFill>
                <a:latin typeface="Arial" panose="020B0604020202020204" pitchFamily="34" charset="0"/>
                <a:cs typeface="Arial" panose="020B0604020202020204" pitchFamily="34" charset="0"/>
              </a:rPr>
              <a:t>Next Steps...</a:t>
            </a:r>
            <a:endParaRPr sz="2400" dirty="0">
              <a:solidFill>
                <a:schemeClr val="tx1"/>
              </a:solidFill>
              <a:latin typeface="Arial" panose="020B0604020202020204" pitchFamily="34" charset="0"/>
              <a:cs typeface="Arial" panose="020B0604020202020204" pitchFamily="34" charset="0"/>
            </a:endParaRPr>
          </a:p>
        </p:txBody>
      </p:sp>
      <p:pic>
        <p:nvPicPr>
          <p:cNvPr id="7" name="object 7"/>
          <p:cNvPicPr/>
          <p:nvPr/>
        </p:nvPicPr>
        <p:blipFill>
          <a:blip r:embed="rId2" cstate="print"/>
          <a:stretch>
            <a:fillRect/>
          </a:stretch>
        </p:blipFill>
        <p:spPr>
          <a:xfrm>
            <a:off x="10754838" y="12"/>
            <a:ext cx="1413159" cy="1294922"/>
          </a:xfrm>
          <a:prstGeom prst="rect">
            <a:avLst/>
          </a:prstGeom>
        </p:spPr>
      </p:pic>
      <p:grpSp>
        <p:nvGrpSpPr>
          <p:cNvPr id="11" name="object 11"/>
          <p:cNvGrpSpPr/>
          <p:nvPr/>
        </p:nvGrpSpPr>
        <p:grpSpPr>
          <a:xfrm>
            <a:off x="747003" y="1778023"/>
            <a:ext cx="950594" cy="950594"/>
            <a:chOff x="747003" y="2660468"/>
            <a:chExt cx="950594" cy="950594"/>
          </a:xfrm>
        </p:grpSpPr>
        <p:sp>
          <p:nvSpPr>
            <p:cNvPr id="12" name="object 12"/>
            <p:cNvSpPr/>
            <p:nvPr/>
          </p:nvSpPr>
          <p:spPr>
            <a:xfrm>
              <a:off x="747003" y="2660468"/>
              <a:ext cx="950594" cy="950594"/>
            </a:xfrm>
            <a:custGeom>
              <a:avLst/>
              <a:gdLst/>
              <a:ahLst/>
              <a:cxnLst/>
              <a:rect l="l" t="t" r="r" b="b"/>
              <a:pathLst>
                <a:path w="950594" h="950595">
                  <a:moveTo>
                    <a:pt x="475234" y="0"/>
                  </a:moveTo>
                  <a:lnTo>
                    <a:pt x="426643" y="2453"/>
                  </a:lnTo>
                  <a:lnTo>
                    <a:pt x="379455" y="9655"/>
                  </a:lnTo>
                  <a:lnTo>
                    <a:pt x="333911" y="21366"/>
                  </a:lnTo>
                  <a:lnTo>
                    <a:pt x="290248" y="37347"/>
                  </a:lnTo>
                  <a:lnTo>
                    <a:pt x="248706" y="57359"/>
                  </a:lnTo>
                  <a:lnTo>
                    <a:pt x="209523" y="81164"/>
                  </a:lnTo>
                  <a:lnTo>
                    <a:pt x="172938" y="108523"/>
                  </a:lnTo>
                  <a:lnTo>
                    <a:pt x="139190" y="139196"/>
                  </a:lnTo>
                  <a:lnTo>
                    <a:pt x="108518" y="172945"/>
                  </a:lnTo>
                  <a:lnTo>
                    <a:pt x="81160" y="209532"/>
                  </a:lnTo>
                  <a:lnTo>
                    <a:pt x="57356" y="248716"/>
                  </a:lnTo>
                  <a:lnTo>
                    <a:pt x="37345" y="290259"/>
                  </a:lnTo>
                  <a:lnTo>
                    <a:pt x="21365" y="333923"/>
                  </a:lnTo>
                  <a:lnTo>
                    <a:pt x="9654" y="379468"/>
                  </a:lnTo>
                  <a:lnTo>
                    <a:pt x="2453" y="426655"/>
                  </a:lnTo>
                  <a:lnTo>
                    <a:pt x="0" y="475246"/>
                  </a:lnTo>
                  <a:lnTo>
                    <a:pt x="2453" y="523835"/>
                  </a:lnTo>
                  <a:lnTo>
                    <a:pt x="9654" y="571021"/>
                  </a:lnTo>
                  <a:lnTo>
                    <a:pt x="21365" y="616564"/>
                  </a:lnTo>
                  <a:lnTo>
                    <a:pt x="37345" y="660226"/>
                  </a:lnTo>
                  <a:lnTo>
                    <a:pt x="57356" y="701768"/>
                  </a:lnTo>
                  <a:lnTo>
                    <a:pt x="81160" y="740951"/>
                  </a:lnTo>
                  <a:lnTo>
                    <a:pt x="108518" y="777537"/>
                  </a:lnTo>
                  <a:lnTo>
                    <a:pt x="139190" y="811285"/>
                  </a:lnTo>
                  <a:lnTo>
                    <a:pt x="172938" y="841958"/>
                  </a:lnTo>
                  <a:lnTo>
                    <a:pt x="209523" y="869316"/>
                  </a:lnTo>
                  <a:lnTo>
                    <a:pt x="248706" y="893121"/>
                  </a:lnTo>
                  <a:lnTo>
                    <a:pt x="290248" y="913133"/>
                  </a:lnTo>
                  <a:lnTo>
                    <a:pt x="333911" y="929114"/>
                  </a:lnTo>
                  <a:lnTo>
                    <a:pt x="379455" y="940825"/>
                  </a:lnTo>
                  <a:lnTo>
                    <a:pt x="426643" y="948027"/>
                  </a:lnTo>
                  <a:lnTo>
                    <a:pt x="475234" y="950480"/>
                  </a:lnTo>
                  <a:lnTo>
                    <a:pt x="523824" y="948027"/>
                  </a:lnTo>
                  <a:lnTo>
                    <a:pt x="571012" y="940825"/>
                  </a:lnTo>
                  <a:lnTo>
                    <a:pt x="616556" y="929114"/>
                  </a:lnTo>
                  <a:lnTo>
                    <a:pt x="660219" y="913133"/>
                  </a:lnTo>
                  <a:lnTo>
                    <a:pt x="701761" y="893121"/>
                  </a:lnTo>
                  <a:lnTo>
                    <a:pt x="740944" y="869316"/>
                  </a:lnTo>
                  <a:lnTo>
                    <a:pt x="777529" y="841958"/>
                  </a:lnTo>
                  <a:lnTo>
                    <a:pt x="811277" y="811285"/>
                  </a:lnTo>
                  <a:lnTo>
                    <a:pt x="841949" y="777537"/>
                  </a:lnTo>
                  <a:lnTo>
                    <a:pt x="869307" y="740951"/>
                  </a:lnTo>
                  <a:lnTo>
                    <a:pt x="893111" y="701768"/>
                  </a:lnTo>
                  <a:lnTo>
                    <a:pt x="913122" y="660226"/>
                  </a:lnTo>
                  <a:lnTo>
                    <a:pt x="929102" y="616564"/>
                  </a:lnTo>
                  <a:lnTo>
                    <a:pt x="940813" y="571021"/>
                  </a:lnTo>
                  <a:lnTo>
                    <a:pt x="948014" y="523835"/>
                  </a:lnTo>
                  <a:lnTo>
                    <a:pt x="950468" y="475246"/>
                  </a:lnTo>
                  <a:lnTo>
                    <a:pt x="948014" y="426655"/>
                  </a:lnTo>
                  <a:lnTo>
                    <a:pt x="940813" y="379468"/>
                  </a:lnTo>
                  <a:lnTo>
                    <a:pt x="929102" y="333923"/>
                  </a:lnTo>
                  <a:lnTo>
                    <a:pt x="913122" y="290259"/>
                  </a:lnTo>
                  <a:lnTo>
                    <a:pt x="893111" y="248716"/>
                  </a:lnTo>
                  <a:lnTo>
                    <a:pt x="869307" y="209532"/>
                  </a:lnTo>
                  <a:lnTo>
                    <a:pt x="841949" y="172945"/>
                  </a:lnTo>
                  <a:lnTo>
                    <a:pt x="811277" y="139196"/>
                  </a:lnTo>
                  <a:lnTo>
                    <a:pt x="777529" y="108523"/>
                  </a:lnTo>
                  <a:lnTo>
                    <a:pt x="740944" y="81164"/>
                  </a:lnTo>
                  <a:lnTo>
                    <a:pt x="701761" y="57359"/>
                  </a:lnTo>
                  <a:lnTo>
                    <a:pt x="660219" y="37347"/>
                  </a:lnTo>
                  <a:lnTo>
                    <a:pt x="616556" y="21366"/>
                  </a:lnTo>
                  <a:lnTo>
                    <a:pt x="571012" y="9655"/>
                  </a:lnTo>
                  <a:lnTo>
                    <a:pt x="523824" y="2453"/>
                  </a:lnTo>
                  <a:lnTo>
                    <a:pt x="475234" y="0"/>
                  </a:lnTo>
                  <a:close/>
                </a:path>
              </a:pathLst>
            </a:custGeom>
            <a:solidFill>
              <a:srgbClr val="042352"/>
            </a:solidFill>
          </p:spPr>
          <p:txBody>
            <a:bodyPr wrap="square" lIns="0" tIns="0" rIns="0" bIns="0" rtlCol="0"/>
            <a:lstStyle/>
            <a:p>
              <a:endParaRPr/>
            </a:p>
          </p:txBody>
        </p:sp>
        <p:sp>
          <p:nvSpPr>
            <p:cNvPr id="13" name="object 13"/>
            <p:cNvSpPr/>
            <p:nvPr/>
          </p:nvSpPr>
          <p:spPr>
            <a:xfrm>
              <a:off x="988400" y="2961683"/>
              <a:ext cx="464820" cy="348615"/>
            </a:xfrm>
            <a:custGeom>
              <a:avLst/>
              <a:gdLst/>
              <a:ahLst/>
              <a:cxnLst/>
              <a:rect l="l" t="t" r="r" b="b"/>
              <a:pathLst>
                <a:path w="464819" h="348614">
                  <a:moveTo>
                    <a:pt x="0" y="206997"/>
                  </a:moveTo>
                  <a:lnTo>
                    <a:pt x="131622" y="348043"/>
                  </a:lnTo>
                  <a:lnTo>
                    <a:pt x="464616" y="0"/>
                  </a:lnTo>
                </a:path>
              </a:pathLst>
            </a:custGeom>
            <a:ln w="50800">
              <a:solidFill>
                <a:srgbClr val="FFFFFF"/>
              </a:solidFill>
            </a:ln>
          </p:spPr>
          <p:txBody>
            <a:bodyPr wrap="square" lIns="0" tIns="0" rIns="0" bIns="0" rtlCol="0"/>
            <a:lstStyle/>
            <a:p>
              <a:endParaRPr/>
            </a:p>
          </p:txBody>
        </p:sp>
      </p:grpSp>
      <p:grpSp>
        <p:nvGrpSpPr>
          <p:cNvPr id="14" name="object 14"/>
          <p:cNvGrpSpPr/>
          <p:nvPr/>
        </p:nvGrpSpPr>
        <p:grpSpPr>
          <a:xfrm>
            <a:off x="747003" y="3272224"/>
            <a:ext cx="950594" cy="950594"/>
            <a:chOff x="747003" y="3889936"/>
            <a:chExt cx="950594" cy="950594"/>
          </a:xfrm>
        </p:grpSpPr>
        <p:sp>
          <p:nvSpPr>
            <p:cNvPr id="15" name="object 15"/>
            <p:cNvSpPr/>
            <p:nvPr/>
          </p:nvSpPr>
          <p:spPr>
            <a:xfrm>
              <a:off x="747003" y="3889936"/>
              <a:ext cx="950594" cy="950594"/>
            </a:xfrm>
            <a:custGeom>
              <a:avLst/>
              <a:gdLst/>
              <a:ahLst/>
              <a:cxnLst/>
              <a:rect l="l" t="t" r="r" b="b"/>
              <a:pathLst>
                <a:path w="950594" h="950595">
                  <a:moveTo>
                    <a:pt x="475234" y="0"/>
                  </a:moveTo>
                  <a:lnTo>
                    <a:pt x="426643" y="2453"/>
                  </a:lnTo>
                  <a:lnTo>
                    <a:pt x="379455" y="9655"/>
                  </a:lnTo>
                  <a:lnTo>
                    <a:pt x="333911" y="21366"/>
                  </a:lnTo>
                  <a:lnTo>
                    <a:pt x="290248" y="37347"/>
                  </a:lnTo>
                  <a:lnTo>
                    <a:pt x="248706" y="57359"/>
                  </a:lnTo>
                  <a:lnTo>
                    <a:pt x="209523" y="81164"/>
                  </a:lnTo>
                  <a:lnTo>
                    <a:pt x="172938" y="108523"/>
                  </a:lnTo>
                  <a:lnTo>
                    <a:pt x="139190" y="139196"/>
                  </a:lnTo>
                  <a:lnTo>
                    <a:pt x="108518" y="172945"/>
                  </a:lnTo>
                  <a:lnTo>
                    <a:pt x="81160" y="209532"/>
                  </a:lnTo>
                  <a:lnTo>
                    <a:pt x="57356" y="248716"/>
                  </a:lnTo>
                  <a:lnTo>
                    <a:pt x="37345" y="290259"/>
                  </a:lnTo>
                  <a:lnTo>
                    <a:pt x="21365" y="333923"/>
                  </a:lnTo>
                  <a:lnTo>
                    <a:pt x="9654" y="379468"/>
                  </a:lnTo>
                  <a:lnTo>
                    <a:pt x="2453" y="426655"/>
                  </a:lnTo>
                  <a:lnTo>
                    <a:pt x="0" y="475246"/>
                  </a:lnTo>
                  <a:lnTo>
                    <a:pt x="2453" y="523835"/>
                  </a:lnTo>
                  <a:lnTo>
                    <a:pt x="9654" y="571021"/>
                  </a:lnTo>
                  <a:lnTo>
                    <a:pt x="21365" y="616564"/>
                  </a:lnTo>
                  <a:lnTo>
                    <a:pt x="37345" y="660226"/>
                  </a:lnTo>
                  <a:lnTo>
                    <a:pt x="57356" y="701768"/>
                  </a:lnTo>
                  <a:lnTo>
                    <a:pt x="81160" y="740951"/>
                  </a:lnTo>
                  <a:lnTo>
                    <a:pt x="108518" y="777537"/>
                  </a:lnTo>
                  <a:lnTo>
                    <a:pt x="139190" y="811285"/>
                  </a:lnTo>
                  <a:lnTo>
                    <a:pt x="172938" y="841958"/>
                  </a:lnTo>
                  <a:lnTo>
                    <a:pt x="209523" y="869316"/>
                  </a:lnTo>
                  <a:lnTo>
                    <a:pt x="248706" y="893121"/>
                  </a:lnTo>
                  <a:lnTo>
                    <a:pt x="290248" y="913133"/>
                  </a:lnTo>
                  <a:lnTo>
                    <a:pt x="333911" y="929114"/>
                  </a:lnTo>
                  <a:lnTo>
                    <a:pt x="379455" y="940825"/>
                  </a:lnTo>
                  <a:lnTo>
                    <a:pt x="426643" y="948027"/>
                  </a:lnTo>
                  <a:lnTo>
                    <a:pt x="475234" y="950480"/>
                  </a:lnTo>
                  <a:lnTo>
                    <a:pt x="523824" y="948027"/>
                  </a:lnTo>
                  <a:lnTo>
                    <a:pt x="571012" y="940825"/>
                  </a:lnTo>
                  <a:lnTo>
                    <a:pt x="616556" y="929114"/>
                  </a:lnTo>
                  <a:lnTo>
                    <a:pt x="660219" y="913133"/>
                  </a:lnTo>
                  <a:lnTo>
                    <a:pt x="701761" y="893121"/>
                  </a:lnTo>
                  <a:lnTo>
                    <a:pt x="740944" y="869316"/>
                  </a:lnTo>
                  <a:lnTo>
                    <a:pt x="777529" y="841958"/>
                  </a:lnTo>
                  <a:lnTo>
                    <a:pt x="811277" y="811285"/>
                  </a:lnTo>
                  <a:lnTo>
                    <a:pt x="841949" y="777537"/>
                  </a:lnTo>
                  <a:lnTo>
                    <a:pt x="869307" y="740951"/>
                  </a:lnTo>
                  <a:lnTo>
                    <a:pt x="893111" y="701768"/>
                  </a:lnTo>
                  <a:lnTo>
                    <a:pt x="913122" y="660226"/>
                  </a:lnTo>
                  <a:lnTo>
                    <a:pt x="929102" y="616564"/>
                  </a:lnTo>
                  <a:lnTo>
                    <a:pt x="940813" y="571021"/>
                  </a:lnTo>
                  <a:lnTo>
                    <a:pt x="948014" y="523835"/>
                  </a:lnTo>
                  <a:lnTo>
                    <a:pt x="950468" y="475246"/>
                  </a:lnTo>
                  <a:lnTo>
                    <a:pt x="948014" y="426655"/>
                  </a:lnTo>
                  <a:lnTo>
                    <a:pt x="940813" y="379468"/>
                  </a:lnTo>
                  <a:lnTo>
                    <a:pt x="929102" y="333923"/>
                  </a:lnTo>
                  <a:lnTo>
                    <a:pt x="913122" y="290259"/>
                  </a:lnTo>
                  <a:lnTo>
                    <a:pt x="893111" y="248716"/>
                  </a:lnTo>
                  <a:lnTo>
                    <a:pt x="869307" y="209532"/>
                  </a:lnTo>
                  <a:lnTo>
                    <a:pt x="841949" y="172945"/>
                  </a:lnTo>
                  <a:lnTo>
                    <a:pt x="811277" y="139196"/>
                  </a:lnTo>
                  <a:lnTo>
                    <a:pt x="777529" y="108523"/>
                  </a:lnTo>
                  <a:lnTo>
                    <a:pt x="740944" y="81164"/>
                  </a:lnTo>
                  <a:lnTo>
                    <a:pt x="701761" y="57359"/>
                  </a:lnTo>
                  <a:lnTo>
                    <a:pt x="660219" y="37347"/>
                  </a:lnTo>
                  <a:lnTo>
                    <a:pt x="616556" y="21366"/>
                  </a:lnTo>
                  <a:lnTo>
                    <a:pt x="571012" y="9655"/>
                  </a:lnTo>
                  <a:lnTo>
                    <a:pt x="523824" y="2453"/>
                  </a:lnTo>
                  <a:lnTo>
                    <a:pt x="475234" y="0"/>
                  </a:lnTo>
                  <a:close/>
                </a:path>
              </a:pathLst>
            </a:custGeom>
            <a:solidFill>
              <a:srgbClr val="0066BE"/>
            </a:solidFill>
          </p:spPr>
          <p:txBody>
            <a:bodyPr wrap="square" lIns="0" tIns="0" rIns="0" bIns="0" rtlCol="0"/>
            <a:lstStyle/>
            <a:p>
              <a:endParaRPr/>
            </a:p>
          </p:txBody>
        </p:sp>
        <p:sp>
          <p:nvSpPr>
            <p:cNvPr id="16" name="object 16"/>
            <p:cNvSpPr/>
            <p:nvPr/>
          </p:nvSpPr>
          <p:spPr>
            <a:xfrm>
              <a:off x="988400" y="4191159"/>
              <a:ext cx="464820" cy="348615"/>
            </a:xfrm>
            <a:custGeom>
              <a:avLst/>
              <a:gdLst/>
              <a:ahLst/>
              <a:cxnLst/>
              <a:rect l="l" t="t" r="r" b="b"/>
              <a:pathLst>
                <a:path w="464819" h="348614">
                  <a:moveTo>
                    <a:pt x="0" y="206997"/>
                  </a:moveTo>
                  <a:lnTo>
                    <a:pt x="131622" y="348043"/>
                  </a:lnTo>
                  <a:lnTo>
                    <a:pt x="464616" y="0"/>
                  </a:lnTo>
                </a:path>
              </a:pathLst>
            </a:custGeom>
            <a:ln w="50800">
              <a:solidFill>
                <a:srgbClr val="FFFFFF"/>
              </a:solidFill>
            </a:ln>
          </p:spPr>
          <p:txBody>
            <a:bodyPr wrap="square" lIns="0" tIns="0" rIns="0" bIns="0" rtlCol="0"/>
            <a:lstStyle/>
            <a:p>
              <a:endParaRPr/>
            </a:p>
          </p:txBody>
        </p:sp>
      </p:grpSp>
      <p:grpSp>
        <p:nvGrpSpPr>
          <p:cNvPr id="17" name="object 17"/>
          <p:cNvGrpSpPr/>
          <p:nvPr/>
        </p:nvGrpSpPr>
        <p:grpSpPr>
          <a:xfrm>
            <a:off x="747003" y="5119408"/>
            <a:ext cx="950594" cy="950594"/>
            <a:chOff x="747003" y="5119408"/>
            <a:chExt cx="950594" cy="950594"/>
          </a:xfrm>
        </p:grpSpPr>
        <p:sp>
          <p:nvSpPr>
            <p:cNvPr id="18" name="object 18"/>
            <p:cNvSpPr/>
            <p:nvPr/>
          </p:nvSpPr>
          <p:spPr>
            <a:xfrm>
              <a:off x="747003" y="5119408"/>
              <a:ext cx="950594" cy="950594"/>
            </a:xfrm>
            <a:custGeom>
              <a:avLst/>
              <a:gdLst/>
              <a:ahLst/>
              <a:cxnLst/>
              <a:rect l="l" t="t" r="r" b="b"/>
              <a:pathLst>
                <a:path w="950594" h="950595">
                  <a:moveTo>
                    <a:pt x="475234" y="0"/>
                  </a:moveTo>
                  <a:lnTo>
                    <a:pt x="426643" y="2453"/>
                  </a:lnTo>
                  <a:lnTo>
                    <a:pt x="379455" y="9655"/>
                  </a:lnTo>
                  <a:lnTo>
                    <a:pt x="333911" y="21366"/>
                  </a:lnTo>
                  <a:lnTo>
                    <a:pt x="290248" y="37347"/>
                  </a:lnTo>
                  <a:lnTo>
                    <a:pt x="248706" y="57359"/>
                  </a:lnTo>
                  <a:lnTo>
                    <a:pt x="209523" y="81164"/>
                  </a:lnTo>
                  <a:lnTo>
                    <a:pt x="172938" y="108523"/>
                  </a:lnTo>
                  <a:lnTo>
                    <a:pt x="139190" y="139196"/>
                  </a:lnTo>
                  <a:lnTo>
                    <a:pt x="108518" y="172945"/>
                  </a:lnTo>
                  <a:lnTo>
                    <a:pt x="81160" y="209532"/>
                  </a:lnTo>
                  <a:lnTo>
                    <a:pt x="57356" y="248716"/>
                  </a:lnTo>
                  <a:lnTo>
                    <a:pt x="37345" y="290259"/>
                  </a:lnTo>
                  <a:lnTo>
                    <a:pt x="21365" y="333923"/>
                  </a:lnTo>
                  <a:lnTo>
                    <a:pt x="9654" y="379468"/>
                  </a:lnTo>
                  <a:lnTo>
                    <a:pt x="2453" y="426655"/>
                  </a:lnTo>
                  <a:lnTo>
                    <a:pt x="0" y="475246"/>
                  </a:lnTo>
                  <a:lnTo>
                    <a:pt x="2453" y="523835"/>
                  </a:lnTo>
                  <a:lnTo>
                    <a:pt x="9654" y="571021"/>
                  </a:lnTo>
                  <a:lnTo>
                    <a:pt x="21365" y="616564"/>
                  </a:lnTo>
                  <a:lnTo>
                    <a:pt x="37345" y="660226"/>
                  </a:lnTo>
                  <a:lnTo>
                    <a:pt x="57356" y="701768"/>
                  </a:lnTo>
                  <a:lnTo>
                    <a:pt x="81160" y="740951"/>
                  </a:lnTo>
                  <a:lnTo>
                    <a:pt x="108518" y="777537"/>
                  </a:lnTo>
                  <a:lnTo>
                    <a:pt x="139190" y="811285"/>
                  </a:lnTo>
                  <a:lnTo>
                    <a:pt x="172938" y="841958"/>
                  </a:lnTo>
                  <a:lnTo>
                    <a:pt x="209523" y="869316"/>
                  </a:lnTo>
                  <a:lnTo>
                    <a:pt x="248706" y="893121"/>
                  </a:lnTo>
                  <a:lnTo>
                    <a:pt x="290248" y="913133"/>
                  </a:lnTo>
                  <a:lnTo>
                    <a:pt x="333911" y="929114"/>
                  </a:lnTo>
                  <a:lnTo>
                    <a:pt x="379455" y="940825"/>
                  </a:lnTo>
                  <a:lnTo>
                    <a:pt x="426643" y="948027"/>
                  </a:lnTo>
                  <a:lnTo>
                    <a:pt x="475234" y="950480"/>
                  </a:lnTo>
                  <a:lnTo>
                    <a:pt x="523824" y="948027"/>
                  </a:lnTo>
                  <a:lnTo>
                    <a:pt x="571012" y="940825"/>
                  </a:lnTo>
                  <a:lnTo>
                    <a:pt x="616556" y="929114"/>
                  </a:lnTo>
                  <a:lnTo>
                    <a:pt x="660219" y="913133"/>
                  </a:lnTo>
                  <a:lnTo>
                    <a:pt x="701761" y="893121"/>
                  </a:lnTo>
                  <a:lnTo>
                    <a:pt x="740944" y="869316"/>
                  </a:lnTo>
                  <a:lnTo>
                    <a:pt x="777529" y="841958"/>
                  </a:lnTo>
                  <a:lnTo>
                    <a:pt x="811277" y="811285"/>
                  </a:lnTo>
                  <a:lnTo>
                    <a:pt x="841949" y="777537"/>
                  </a:lnTo>
                  <a:lnTo>
                    <a:pt x="869307" y="740951"/>
                  </a:lnTo>
                  <a:lnTo>
                    <a:pt x="893111" y="701768"/>
                  </a:lnTo>
                  <a:lnTo>
                    <a:pt x="913122" y="660226"/>
                  </a:lnTo>
                  <a:lnTo>
                    <a:pt x="929102" y="616564"/>
                  </a:lnTo>
                  <a:lnTo>
                    <a:pt x="940813" y="571021"/>
                  </a:lnTo>
                  <a:lnTo>
                    <a:pt x="948014" y="523835"/>
                  </a:lnTo>
                  <a:lnTo>
                    <a:pt x="950468" y="475246"/>
                  </a:lnTo>
                  <a:lnTo>
                    <a:pt x="948014" y="426655"/>
                  </a:lnTo>
                  <a:lnTo>
                    <a:pt x="940813" y="379468"/>
                  </a:lnTo>
                  <a:lnTo>
                    <a:pt x="929102" y="333923"/>
                  </a:lnTo>
                  <a:lnTo>
                    <a:pt x="913122" y="290259"/>
                  </a:lnTo>
                  <a:lnTo>
                    <a:pt x="893111" y="248716"/>
                  </a:lnTo>
                  <a:lnTo>
                    <a:pt x="869307" y="209532"/>
                  </a:lnTo>
                  <a:lnTo>
                    <a:pt x="841949" y="172945"/>
                  </a:lnTo>
                  <a:lnTo>
                    <a:pt x="811277" y="139196"/>
                  </a:lnTo>
                  <a:lnTo>
                    <a:pt x="777529" y="108523"/>
                  </a:lnTo>
                  <a:lnTo>
                    <a:pt x="740944" y="81164"/>
                  </a:lnTo>
                  <a:lnTo>
                    <a:pt x="701761" y="57359"/>
                  </a:lnTo>
                  <a:lnTo>
                    <a:pt x="660219" y="37347"/>
                  </a:lnTo>
                  <a:lnTo>
                    <a:pt x="616556" y="21366"/>
                  </a:lnTo>
                  <a:lnTo>
                    <a:pt x="571012" y="9655"/>
                  </a:lnTo>
                  <a:lnTo>
                    <a:pt x="523824" y="2453"/>
                  </a:lnTo>
                  <a:lnTo>
                    <a:pt x="475234" y="0"/>
                  </a:lnTo>
                  <a:close/>
                </a:path>
              </a:pathLst>
            </a:custGeom>
            <a:solidFill>
              <a:srgbClr val="4D3097"/>
            </a:solidFill>
          </p:spPr>
          <p:txBody>
            <a:bodyPr wrap="square" lIns="0" tIns="0" rIns="0" bIns="0" rtlCol="0"/>
            <a:lstStyle/>
            <a:p>
              <a:endParaRPr/>
            </a:p>
          </p:txBody>
        </p:sp>
        <p:sp>
          <p:nvSpPr>
            <p:cNvPr id="19" name="object 19"/>
            <p:cNvSpPr/>
            <p:nvPr/>
          </p:nvSpPr>
          <p:spPr>
            <a:xfrm>
              <a:off x="988400" y="5420627"/>
              <a:ext cx="464820" cy="348615"/>
            </a:xfrm>
            <a:custGeom>
              <a:avLst/>
              <a:gdLst/>
              <a:ahLst/>
              <a:cxnLst/>
              <a:rect l="l" t="t" r="r" b="b"/>
              <a:pathLst>
                <a:path w="464819" h="348614">
                  <a:moveTo>
                    <a:pt x="0" y="206997"/>
                  </a:moveTo>
                  <a:lnTo>
                    <a:pt x="131622" y="348043"/>
                  </a:lnTo>
                  <a:lnTo>
                    <a:pt x="464616" y="0"/>
                  </a:lnTo>
                </a:path>
              </a:pathLst>
            </a:custGeom>
            <a:ln w="50800">
              <a:solidFill>
                <a:srgbClr val="FFFFFF"/>
              </a:solidFill>
            </a:ln>
          </p:spPr>
          <p:txBody>
            <a:bodyPr wrap="square" lIns="0" tIns="0" rIns="0" bIns="0" rtlCol="0"/>
            <a:lstStyle/>
            <a:p>
              <a:endParaRPr/>
            </a:p>
          </p:txBody>
        </p:sp>
      </p:grpSp>
      <p:sp>
        <p:nvSpPr>
          <p:cNvPr id="21" name="object 21"/>
          <p:cNvSpPr/>
          <p:nvPr/>
        </p:nvSpPr>
        <p:spPr>
          <a:xfrm>
            <a:off x="1953666" y="2722336"/>
            <a:ext cx="8609965" cy="0"/>
          </a:xfrm>
          <a:custGeom>
            <a:avLst/>
            <a:gdLst/>
            <a:ahLst/>
            <a:cxnLst/>
            <a:rect l="l" t="t" r="r" b="b"/>
            <a:pathLst>
              <a:path w="8609965">
                <a:moveTo>
                  <a:pt x="0" y="0"/>
                </a:moveTo>
                <a:lnTo>
                  <a:pt x="8609799" y="0"/>
                </a:lnTo>
              </a:path>
            </a:pathLst>
          </a:custGeom>
          <a:ln w="12700">
            <a:solidFill>
              <a:srgbClr val="000000"/>
            </a:solidFill>
          </a:ln>
        </p:spPr>
        <p:txBody>
          <a:bodyPr wrap="square" lIns="0" tIns="0" rIns="0" bIns="0" rtlCol="0"/>
          <a:lstStyle/>
          <a:p>
            <a:endParaRPr/>
          </a:p>
        </p:txBody>
      </p:sp>
      <p:sp>
        <p:nvSpPr>
          <p:cNvPr id="22" name="object 22"/>
          <p:cNvSpPr/>
          <p:nvPr/>
        </p:nvSpPr>
        <p:spPr>
          <a:xfrm>
            <a:off x="1953666" y="4220071"/>
            <a:ext cx="8609965" cy="0"/>
          </a:xfrm>
          <a:custGeom>
            <a:avLst/>
            <a:gdLst/>
            <a:ahLst/>
            <a:cxnLst/>
            <a:rect l="l" t="t" r="r" b="b"/>
            <a:pathLst>
              <a:path w="8609965">
                <a:moveTo>
                  <a:pt x="0" y="0"/>
                </a:moveTo>
                <a:lnTo>
                  <a:pt x="8609799" y="0"/>
                </a:lnTo>
              </a:path>
            </a:pathLst>
          </a:custGeom>
          <a:ln w="12700">
            <a:solidFill>
              <a:srgbClr val="000000"/>
            </a:solidFill>
          </a:ln>
        </p:spPr>
        <p:txBody>
          <a:bodyPr wrap="square" lIns="0" tIns="0" rIns="0" bIns="0" rtlCol="0"/>
          <a:lstStyle/>
          <a:p>
            <a:endParaRPr/>
          </a:p>
        </p:txBody>
      </p:sp>
      <p:sp>
        <p:nvSpPr>
          <p:cNvPr id="23" name="object 23"/>
          <p:cNvSpPr/>
          <p:nvPr/>
        </p:nvSpPr>
        <p:spPr>
          <a:xfrm>
            <a:off x="2006600" y="6026661"/>
            <a:ext cx="8609965" cy="0"/>
          </a:xfrm>
          <a:custGeom>
            <a:avLst/>
            <a:gdLst/>
            <a:ahLst/>
            <a:cxnLst/>
            <a:rect l="l" t="t" r="r" b="b"/>
            <a:pathLst>
              <a:path w="8609965">
                <a:moveTo>
                  <a:pt x="0" y="0"/>
                </a:moveTo>
                <a:lnTo>
                  <a:pt x="8609799" y="0"/>
                </a:lnTo>
              </a:path>
            </a:pathLst>
          </a:custGeom>
          <a:ln w="12700">
            <a:solidFill>
              <a:srgbClr val="000000"/>
            </a:solidFill>
          </a:ln>
        </p:spPr>
        <p:txBody>
          <a:bodyPr wrap="square" lIns="0" tIns="0" rIns="0" bIns="0" rtlCol="0"/>
          <a:lstStyle/>
          <a:p>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50" dirty="0"/>
              <a:t>11</a:t>
            </a:fld>
            <a:endParaRPr spc="-50"/>
          </a:p>
        </p:txBody>
      </p:sp>
      <p:pic>
        <p:nvPicPr>
          <p:cNvPr id="27" name="Picture 26">
            <a:extLst>
              <a:ext uri="{FF2B5EF4-FFF2-40B4-BE49-F238E27FC236}">
                <a16:creationId xmlns:a16="http://schemas.microsoft.com/office/drawing/2014/main" id="{3C91E7E5-CC4D-11A7-A20D-52D7424A9C8B}"/>
              </a:ext>
            </a:extLst>
          </p:cNvPr>
          <p:cNvPicPr>
            <a:picLocks noChangeAspect="1"/>
          </p:cNvPicPr>
          <p:nvPr/>
        </p:nvPicPr>
        <p:blipFill>
          <a:blip r:embed="rId3"/>
          <a:stretch>
            <a:fillRect/>
          </a:stretch>
        </p:blipFill>
        <p:spPr>
          <a:xfrm>
            <a:off x="2403217" y="1933781"/>
            <a:ext cx="2438400" cy="649833"/>
          </a:xfrm>
          <a:prstGeom prst="rect">
            <a:avLst/>
          </a:prstGeom>
        </p:spPr>
      </p:pic>
      <p:sp>
        <p:nvSpPr>
          <p:cNvPr id="3" name="TextBox 2">
            <a:extLst>
              <a:ext uri="{FF2B5EF4-FFF2-40B4-BE49-F238E27FC236}">
                <a16:creationId xmlns:a16="http://schemas.microsoft.com/office/drawing/2014/main" id="{E7E1407A-FEDB-4C30-44CA-2FA59794B26D}"/>
              </a:ext>
            </a:extLst>
          </p:cNvPr>
          <p:cNvSpPr txBox="1"/>
          <p:nvPr/>
        </p:nvSpPr>
        <p:spPr>
          <a:xfrm>
            <a:off x="2145671" y="3272224"/>
            <a:ext cx="7650179" cy="369332"/>
          </a:xfrm>
          <a:prstGeom prst="rect">
            <a:avLst/>
          </a:prstGeom>
          <a:noFill/>
        </p:spPr>
        <p:txBody>
          <a:bodyPr wrap="square" lIns="91440" tIns="45720" rIns="91440" bIns="45720" rtlCol="0" anchor="t">
            <a:spAutoFit/>
          </a:bodyPr>
          <a:lstStyle/>
          <a:p>
            <a:r>
              <a:rPr lang="en-US"/>
              <a:t>Please chat with us over morning tea </a:t>
            </a:r>
          </a:p>
        </p:txBody>
      </p:sp>
      <p:sp>
        <p:nvSpPr>
          <p:cNvPr id="4" name="TextBox 3">
            <a:extLst>
              <a:ext uri="{FF2B5EF4-FFF2-40B4-BE49-F238E27FC236}">
                <a16:creationId xmlns:a16="http://schemas.microsoft.com/office/drawing/2014/main" id="{6E219652-7A82-CA4B-32BA-929DFC6E2F78}"/>
              </a:ext>
            </a:extLst>
          </p:cNvPr>
          <p:cNvSpPr txBox="1"/>
          <p:nvPr/>
        </p:nvSpPr>
        <p:spPr>
          <a:xfrm>
            <a:off x="2215640" y="4714302"/>
            <a:ext cx="7685416" cy="2277547"/>
          </a:xfrm>
          <a:prstGeom prst="rect">
            <a:avLst/>
          </a:prstGeom>
          <a:noFill/>
        </p:spPr>
        <p:txBody>
          <a:bodyPr wrap="square" lIns="91440" tIns="45720" rIns="91440" bIns="45720" rtlCol="0" anchor="t">
            <a:spAutoFit/>
          </a:bodyPr>
          <a:lstStyle/>
          <a:p>
            <a:pPr>
              <a:lnSpc>
                <a:spcPct val="150000"/>
              </a:lnSpc>
            </a:pPr>
            <a:r>
              <a:rPr lang="en-AU" sz="1600" err="1">
                <a:latin typeface="Arial"/>
                <a:cs typeface="Arial"/>
              </a:rPr>
              <a:t>HumeLink</a:t>
            </a:r>
            <a:r>
              <a:rPr lang="en-AU" sz="1600">
                <a:latin typeface="Arial"/>
                <a:cs typeface="Arial"/>
              </a:rPr>
              <a:t> hotline:</a:t>
            </a:r>
            <a:r>
              <a:rPr lang="en-AU" sz="1600">
                <a:solidFill>
                  <a:srgbClr val="000000"/>
                </a:solidFill>
                <a:latin typeface="Arial"/>
                <a:cs typeface="Arial"/>
              </a:rPr>
              <a:t> </a:t>
            </a:r>
            <a:r>
              <a:rPr lang="en-AU" sz="1600" b="1">
                <a:solidFill>
                  <a:srgbClr val="00B050"/>
                </a:solidFill>
                <a:latin typeface="Arial"/>
                <a:cs typeface="Arial"/>
              </a:rPr>
              <a:t>1800 317 367 </a:t>
            </a:r>
            <a:r>
              <a:rPr lang="en-AU" sz="1600">
                <a:latin typeface="Arial"/>
                <a:cs typeface="Arial"/>
              </a:rPr>
              <a:t>(free call)</a:t>
            </a:r>
          </a:p>
          <a:p>
            <a:pPr>
              <a:lnSpc>
                <a:spcPct val="150000"/>
              </a:lnSpc>
            </a:pPr>
            <a:r>
              <a:rPr lang="en-AU" sz="1600">
                <a:solidFill>
                  <a:srgbClr val="000000"/>
                </a:solidFill>
                <a:latin typeface="Arial"/>
                <a:cs typeface="Arial"/>
              </a:rPr>
              <a:t>Email us at: </a:t>
            </a:r>
            <a:r>
              <a:rPr lang="en-AU" sz="1600">
                <a:solidFill>
                  <a:schemeClr val="tx1">
                    <a:lumMod val="95000"/>
                    <a:lumOff val="5000"/>
                  </a:schemeClr>
                </a:solidFill>
                <a:latin typeface="Arial"/>
                <a:cs typeface="Arial"/>
                <a:hlinkClick r:id="rId4">
                  <a:extLst>
                    <a:ext uri="{A12FA001-AC4F-418D-AE19-62706E023703}">
                      <ahyp:hlinkClr xmlns:ahyp="http://schemas.microsoft.com/office/drawing/2018/hyperlinkcolor" val="tx"/>
                    </a:ext>
                  </a:extLst>
                </a:hlinkClick>
              </a:rPr>
              <a:t>humelink@transgrid.com.au</a:t>
            </a:r>
          </a:p>
          <a:p>
            <a:pPr>
              <a:lnSpc>
                <a:spcPct val="150000"/>
              </a:lnSpc>
            </a:pPr>
            <a:r>
              <a:rPr lang="en-AU" sz="1600">
                <a:solidFill>
                  <a:schemeClr val="tx1">
                    <a:lumMod val="95000"/>
                    <a:lumOff val="5000"/>
                  </a:schemeClr>
                </a:solidFill>
                <a:latin typeface="Arial"/>
                <a:cs typeface="Arial"/>
              </a:rPr>
              <a:t>Subscribe to our newsletter at www.transgrid.com.au/projects-innovation/humelink</a:t>
            </a:r>
            <a:br>
              <a:rPr lang="en-AU" sz="1600">
                <a:solidFill>
                  <a:schemeClr val="tx1"/>
                </a:solidFill>
                <a:latin typeface="Arial"/>
                <a:cs typeface="Arial"/>
                <a:hlinkClick r:id="rId4">
                  <a:extLst>
                    <a:ext uri="{A12FA001-AC4F-418D-AE19-62706E023703}">
                      <ahyp:hlinkClr xmlns:ahyp="http://schemas.microsoft.com/office/drawing/2018/hyperlinkcolor" val="tx"/>
                    </a:ext>
                  </a:extLst>
                </a:hlinkClick>
              </a:rPr>
            </a:br>
            <a:endParaRPr lang="en-AU" sz="1600">
              <a:solidFill>
                <a:schemeClr val="tx1"/>
              </a:solidFill>
              <a:latin typeface="Arial"/>
              <a:cs typeface="Arial"/>
              <a:hlinkClick r:id="rId4">
                <a:extLst>
                  <a:ext uri="{A12FA001-AC4F-418D-AE19-62706E023703}">
                    <ahyp:hlinkClr xmlns:ahyp="http://schemas.microsoft.com/office/drawing/2018/hyperlinkcolor" val="tx"/>
                  </a:ext>
                </a:extLst>
              </a:hlinkClick>
            </a:endParaRPr>
          </a:p>
          <a:p>
            <a:endParaRPr lang="en-AU" sz="1600">
              <a:solidFill>
                <a:schemeClr val="tx1">
                  <a:lumMod val="95000"/>
                  <a:lumOff val="5000"/>
                </a:schemeClr>
              </a:solidFill>
              <a:latin typeface="Arial"/>
              <a:cs typeface="Arial"/>
              <a:hlinkClick r:id="" action="ppaction://noaction">
                <a:extLst>
                  <a:ext uri="{A12FA001-AC4F-418D-AE19-62706E023703}">
                    <ahyp:hlinkClr xmlns:ahyp="http://schemas.microsoft.com/office/drawing/2018/hyperlinkcolor" val="tx"/>
                  </a:ext>
                </a:extLst>
              </a:hlinkClick>
            </a:endParaRPr>
          </a:p>
          <a:p>
            <a:endParaRPr lang="en-AU" sz="1600">
              <a:solidFill>
                <a:schemeClr val="tx1">
                  <a:lumMod val="95000"/>
                  <a:lumOff val="5000"/>
                </a:schemeClr>
              </a:solidFill>
              <a:latin typeface="Arial"/>
              <a:cs typeface="Arial"/>
              <a:hlinkClick r:id="" action="ppaction://noaction">
                <a:extLst>
                  <a:ext uri="{A12FA001-AC4F-418D-AE19-62706E023703}">
                    <ahyp:hlinkClr xmlns:ahyp="http://schemas.microsoft.com/office/drawing/2018/hyperlinkcolor" val="tx"/>
                  </a:ext>
                </a:extLst>
              </a:hlinkClick>
            </a:endParaRPr>
          </a:p>
          <a:p>
            <a:endParaRPr lang="en-AU" sz="14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2E14059-459C-A389-2801-7317F1C9953B}"/>
              </a:ext>
            </a:extLst>
          </p:cNvPr>
          <p:cNvSpPr txBox="1"/>
          <p:nvPr/>
        </p:nvSpPr>
        <p:spPr>
          <a:xfrm>
            <a:off x="2215640" y="4405859"/>
            <a:ext cx="6082936" cy="369332"/>
          </a:xfrm>
          <a:prstGeom prst="rect">
            <a:avLst/>
          </a:prstGeom>
          <a:noFill/>
        </p:spPr>
        <p:txBody>
          <a:bodyPr wrap="square">
            <a:spAutoFit/>
          </a:bodyPr>
          <a:lstStyle/>
          <a:p>
            <a:r>
              <a:rPr lang="en-AU" sz="1800" b="1">
                <a:solidFill>
                  <a:srgbClr val="47A843"/>
                </a:solidFill>
                <a:latin typeface="Arial"/>
              </a:rPr>
              <a:t>Connect with us</a:t>
            </a:r>
            <a:endParaRPr lang="en-AU" sz="1800" b="1">
              <a:solidFill>
                <a:srgbClr val="47A843"/>
              </a:solidFill>
              <a:latin typeface="Arial"/>
              <a:cs typeface="Arial"/>
            </a:endParaRPr>
          </a:p>
        </p:txBody>
      </p:sp>
      <p:pic>
        <p:nvPicPr>
          <p:cNvPr id="9" name="Picture 8" descr="A qr code with a logo&#10;&#10;Description automatically generated">
            <a:extLst>
              <a:ext uri="{FF2B5EF4-FFF2-40B4-BE49-F238E27FC236}">
                <a16:creationId xmlns:a16="http://schemas.microsoft.com/office/drawing/2014/main" id="{06631943-0F43-8DB4-A58F-4D2FBA5DCE0E}"/>
              </a:ext>
            </a:extLst>
          </p:cNvPr>
          <p:cNvPicPr>
            <a:picLocks noChangeAspect="1"/>
          </p:cNvPicPr>
          <p:nvPr/>
        </p:nvPicPr>
        <p:blipFill>
          <a:blip r:embed="rId5"/>
          <a:stretch>
            <a:fillRect/>
          </a:stretch>
        </p:blipFill>
        <p:spPr>
          <a:xfrm>
            <a:off x="6464834" y="1188536"/>
            <a:ext cx="1399850" cy="1409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character with a question mark">
            <a:extLst>
              <a:ext uri="{FF2B5EF4-FFF2-40B4-BE49-F238E27FC236}">
                <a16:creationId xmlns:a16="http://schemas.microsoft.com/office/drawing/2014/main" id="{E8C34D40-7A3D-747B-F364-0656C8513B1D}"/>
              </a:ext>
            </a:extLst>
          </p:cNvPr>
          <p:cNvPicPr>
            <a:picLocks noChangeAspect="1"/>
          </p:cNvPicPr>
          <p:nvPr/>
        </p:nvPicPr>
        <p:blipFill>
          <a:blip r:embed="rId2"/>
          <a:stretch>
            <a:fillRect/>
          </a:stretch>
        </p:blipFill>
        <p:spPr>
          <a:xfrm>
            <a:off x="3995970" y="1708828"/>
            <a:ext cx="4170449" cy="4767527"/>
          </a:xfrm>
          <a:prstGeom prst="rect">
            <a:avLst/>
          </a:prstGeom>
        </p:spPr>
      </p:pic>
      <p:sp>
        <p:nvSpPr>
          <p:cNvPr id="3" name="TextBox 2">
            <a:extLst>
              <a:ext uri="{FF2B5EF4-FFF2-40B4-BE49-F238E27FC236}">
                <a16:creationId xmlns:a16="http://schemas.microsoft.com/office/drawing/2014/main" id="{1AF67FA6-37F0-6E50-7EE0-0054AEF977A2}"/>
              </a:ext>
            </a:extLst>
          </p:cNvPr>
          <p:cNvSpPr txBox="1"/>
          <p:nvPr/>
        </p:nvSpPr>
        <p:spPr>
          <a:xfrm>
            <a:off x="323646" y="863490"/>
            <a:ext cx="54446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solidFill>
                  <a:schemeClr val="tx1"/>
                </a:solidFill>
                <a:latin typeface="Arial" panose="020B0604020202020204" pitchFamily="34" charset="0"/>
                <a:cs typeface="Arial" panose="020B0604020202020204" pitchFamily="34" charset="0"/>
              </a:rPr>
              <a:t>Question Time</a:t>
            </a:r>
          </a:p>
        </p:txBody>
      </p:sp>
    </p:spTree>
    <p:extLst>
      <p:ext uri="{BB962C8B-B14F-4D97-AF65-F5344CB8AC3E}">
        <p14:creationId xmlns:p14="http://schemas.microsoft.com/office/powerpoint/2010/main" val="3430682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9904DC-939F-3004-3880-9D6F2A85D2DB}"/>
              </a:ext>
            </a:extLst>
          </p:cNvPr>
          <p:cNvPicPr>
            <a:picLocks noChangeAspect="1"/>
          </p:cNvPicPr>
          <p:nvPr/>
        </p:nvPicPr>
        <p:blipFill rotWithShape="1">
          <a:blip r:embed="rId2"/>
          <a:srcRect r="22" b="756"/>
          <a:stretch/>
        </p:blipFill>
        <p:spPr>
          <a:xfrm>
            <a:off x="797179" y="1318099"/>
            <a:ext cx="6457061" cy="4837831"/>
          </a:xfrm>
          <a:prstGeom prst="rect">
            <a:avLst/>
          </a:prstGeom>
        </p:spPr>
      </p:pic>
      <p:sp>
        <p:nvSpPr>
          <p:cNvPr id="3" name="TextBox 2">
            <a:extLst>
              <a:ext uri="{FF2B5EF4-FFF2-40B4-BE49-F238E27FC236}">
                <a16:creationId xmlns:a16="http://schemas.microsoft.com/office/drawing/2014/main" id="{6E294456-3B18-A982-5485-3C487F9D2BBD}"/>
              </a:ext>
            </a:extLst>
          </p:cNvPr>
          <p:cNvSpPr txBox="1"/>
          <p:nvPr/>
        </p:nvSpPr>
        <p:spPr>
          <a:xfrm>
            <a:off x="985896" y="689370"/>
            <a:ext cx="442675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chemeClr val="tx1"/>
                </a:solidFill>
                <a:latin typeface="Arial" panose="020B0604020202020204" pitchFamily="34" charset="0"/>
                <a:cs typeface="Arial" panose="020B0604020202020204" pitchFamily="34" charset="0"/>
              </a:rPr>
              <a:t>Acknowledgement of Country​</a:t>
            </a:r>
          </a:p>
        </p:txBody>
      </p:sp>
      <p:sp>
        <p:nvSpPr>
          <p:cNvPr id="4" name="TextBox 3">
            <a:extLst>
              <a:ext uri="{FF2B5EF4-FFF2-40B4-BE49-F238E27FC236}">
                <a16:creationId xmlns:a16="http://schemas.microsoft.com/office/drawing/2014/main" id="{BB89A23C-7F26-6DC7-EA02-54196788C827}"/>
              </a:ext>
            </a:extLst>
          </p:cNvPr>
          <p:cNvSpPr txBox="1"/>
          <p:nvPr/>
        </p:nvSpPr>
        <p:spPr>
          <a:xfrm>
            <a:off x="7619597" y="1318710"/>
            <a:ext cx="364929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00000"/>
                </a:solidFill>
                <a:latin typeface="Arial"/>
                <a:cs typeface="Arial"/>
              </a:rPr>
              <a:t>We would like to acknowledge the Traditional Custodians of the land we meet, work, play and live on. </a:t>
            </a:r>
          </a:p>
          <a:p>
            <a:pPr algn="l"/>
            <a:endParaRPr lang="en-US" dirty="0">
              <a:solidFill>
                <a:srgbClr val="000000"/>
              </a:solidFill>
              <a:latin typeface="Arial"/>
              <a:cs typeface="Arial"/>
            </a:endParaRPr>
          </a:p>
          <a:p>
            <a:pPr algn="l"/>
            <a:r>
              <a:rPr lang="en-US" dirty="0">
                <a:solidFill>
                  <a:srgbClr val="000000"/>
                </a:solidFill>
                <a:latin typeface="Arial"/>
                <a:cs typeface="Arial"/>
              </a:rPr>
              <a:t>We pay our respects to Elders past present and emerging, we acknowledge the younger generation who will become our future Elders of our lands. </a:t>
            </a:r>
          </a:p>
          <a:p>
            <a:pPr algn="l"/>
            <a:endParaRPr lang="en-US" dirty="0">
              <a:solidFill>
                <a:srgbClr val="000000"/>
              </a:solidFill>
              <a:latin typeface="Arial"/>
              <a:cs typeface="Arial"/>
            </a:endParaRPr>
          </a:p>
          <a:p>
            <a:pPr algn="l"/>
            <a:r>
              <a:rPr lang="en-US" dirty="0">
                <a:solidFill>
                  <a:srgbClr val="000000"/>
                </a:solidFill>
                <a:latin typeface="Arial"/>
                <a:cs typeface="Arial"/>
              </a:rPr>
              <a:t>We respect our lands, fauna, flora, and waterways, to leave a footprint for the next generation.</a:t>
            </a:r>
          </a:p>
          <a:p>
            <a:endParaRPr lang="en-US" dirty="0">
              <a:solidFill>
                <a:srgbClr val="000000"/>
              </a:solidFill>
              <a:latin typeface="Calibri"/>
              <a:ea typeface="Calibri"/>
              <a:cs typeface="Calibri"/>
            </a:endParaRPr>
          </a:p>
          <a:p>
            <a:endParaRPr lang="en-US" dirty="0">
              <a:solidFill>
                <a:srgbClr val="000000"/>
              </a:solidFill>
            </a:endParaRPr>
          </a:p>
        </p:txBody>
      </p:sp>
    </p:spTree>
    <p:extLst>
      <p:ext uri="{BB962C8B-B14F-4D97-AF65-F5344CB8AC3E}">
        <p14:creationId xmlns:p14="http://schemas.microsoft.com/office/powerpoint/2010/main" val="3268288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1754D285-90EB-0F77-3B46-DA63EC5F7C11}"/>
              </a:ext>
            </a:extLst>
          </p:cNvPr>
          <p:cNvSpPr txBox="1">
            <a:spLocks/>
          </p:cNvSpPr>
          <p:nvPr/>
        </p:nvSpPr>
        <p:spPr>
          <a:xfrm>
            <a:off x="298111" y="632474"/>
            <a:ext cx="3829050" cy="453792"/>
          </a:xfrm>
          <a:prstGeom prst="rect">
            <a:avLst/>
          </a:prstGeom>
        </p:spPr>
        <p:txBody>
          <a:bodyPr vert="horz" wrap="square" lIns="0" tIns="83643" rIns="0" bIns="0" rtlCol="0" anchor="t">
            <a:spAutoFit/>
          </a:bodyPr>
          <a:lstStyle>
            <a:defPPr>
              <a:defRPr kern="0"/>
            </a:defPPr>
          </a:lstStyle>
          <a:p>
            <a:pPr marL="95250">
              <a:spcBef>
                <a:spcPts val="100"/>
              </a:spcBef>
            </a:pPr>
            <a:r>
              <a:rPr lang="en-AU" sz="2400" b="1" spc="-10" dirty="0">
                <a:latin typeface="Arial"/>
                <a:cs typeface="Arial"/>
              </a:rPr>
              <a:t>Project Overview </a:t>
            </a:r>
            <a:endParaRPr lang="en-AU" sz="2400" b="1" spc="-1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B0A11E5-54B9-618B-435C-61177D6FD54F}"/>
              </a:ext>
            </a:extLst>
          </p:cNvPr>
          <p:cNvSpPr txBox="1"/>
          <p:nvPr/>
        </p:nvSpPr>
        <p:spPr>
          <a:xfrm>
            <a:off x="7214109" y="1401461"/>
            <a:ext cx="4880481" cy="427809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HumeLink is a new 500 kV transmission line which will connect Wagga Wagga, Bannaby and Maragle. It is one of the state’s largest energy infrastructure projects, with about 365km of proposed new transmission lines, and new or upgraded infrastructure at four locations.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HumeLink East will be delivered by a joint venture between ACCIONA Construction Australia Pty Ltd and Genus Infrastructure (NSW) Pty Ltd.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As we progress our works program, our core focus is establishing sustainable supply chains and delivering tangible benefits for the communities in which we work. We have a wide range of initiatives that aim to drive local business, employment and trainee participation throughout project delivery.</a:t>
            </a:r>
          </a:p>
        </p:txBody>
      </p:sp>
      <p:pic>
        <p:nvPicPr>
          <p:cNvPr id="1026" name="Picture 2">
            <a:extLst>
              <a:ext uri="{FF2B5EF4-FFF2-40B4-BE49-F238E27FC236}">
                <a16:creationId xmlns:a16="http://schemas.microsoft.com/office/drawing/2014/main" id="{7679EE93-FB2A-6BEE-09B4-2DACFC876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30" y="1401461"/>
            <a:ext cx="6831625" cy="4200613"/>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8579A7A-8A85-A609-42D5-4CB2670A7A9B}"/>
              </a:ext>
            </a:extLst>
          </p:cNvPr>
          <p:cNvSpPr txBox="1"/>
          <p:nvPr/>
        </p:nvSpPr>
        <p:spPr>
          <a:xfrm>
            <a:off x="298110" y="5678186"/>
            <a:ext cx="6915999" cy="276999"/>
          </a:xfrm>
          <a:prstGeom prst="rect">
            <a:avLst/>
          </a:prstGeom>
          <a:noFill/>
        </p:spPr>
        <p:txBody>
          <a:bodyPr wrap="square">
            <a:spAutoFit/>
          </a:bodyPr>
          <a:lstStyle/>
          <a:p>
            <a:pPr algn="l"/>
            <a:r>
              <a:rPr lang="en-US" sz="1200" i="1">
                <a:latin typeface="Arial" panose="020B0604020202020204" pitchFamily="34" charset="0"/>
                <a:cs typeface="Arial" panose="020B0604020202020204" pitchFamily="34" charset="0"/>
              </a:rPr>
              <a:t>Figure 1: HumeLink preferred route with division of HumeLink East and HumeLink West sections.</a:t>
            </a:r>
          </a:p>
        </p:txBody>
      </p:sp>
    </p:spTree>
    <p:extLst>
      <p:ext uri="{BB962C8B-B14F-4D97-AF65-F5344CB8AC3E}">
        <p14:creationId xmlns:p14="http://schemas.microsoft.com/office/powerpoint/2010/main" val="2960858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76525" y="2891355"/>
            <a:ext cx="2370746" cy="807913"/>
          </a:xfrm>
          <a:prstGeom prst="rect">
            <a:avLst/>
          </a:prstGeom>
        </p:spPr>
        <p:txBody>
          <a:bodyPr vert="horz" wrap="square" lIns="0" tIns="12700" rIns="0" bIns="0" rtlCol="0">
            <a:spAutoFit/>
          </a:bodyPr>
          <a:lstStyle/>
          <a:p>
            <a:pPr marL="12700" algn="ctr" rtl="0">
              <a:spcBef>
                <a:spcPts val="100"/>
              </a:spcBef>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Helen Cosgrove</a:t>
            </a:r>
          </a:p>
          <a:p>
            <a:pPr marL="12700" algn="ctr" rtl="0">
              <a:spcBef>
                <a:spcPts val="100"/>
              </a:spcBef>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Workforce Development </a:t>
            </a:r>
          </a:p>
          <a:p>
            <a:pPr marL="12700" algn="ctr" rtl="0">
              <a:spcBef>
                <a:spcPts val="100"/>
              </a:spcBef>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and Industry Participation Manager Acciona Genus Joint Venture</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a:cs typeface="Arial" panose="020B0604020202020204" pitchFamily="34" charset="0"/>
            </a:endParaRPr>
          </a:p>
        </p:txBody>
      </p:sp>
      <p:sp>
        <p:nvSpPr>
          <p:cNvPr id="3" name="object 3"/>
          <p:cNvSpPr txBox="1"/>
          <p:nvPr/>
        </p:nvSpPr>
        <p:spPr>
          <a:xfrm>
            <a:off x="4706956" y="5557459"/>
            <a:ext cx="2151011" cy="597599"/>
          </a:xfrm>
          <a:prstGeom prst="rect">
            <a:avLst/>
          </a:prstGeom>
        </p:spPr>
        <p:txBody>
          <a:bodyPr vert="horz" wrap="square" lIns="0" tIns="1270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Trish </a:t>
            </a:r>
            <a:r>
              <a:rPr lang="en-US" sz="1400" b="1" kern="1200">
                <a:solidFill>
                  <a:prstClr val="black"/>
                </a:solidFill>
                <a:latin typeface="Arial" panose="020B0604020202020204" pitchFamily="34" charset="0"/>
                <a:ea typeface="+mn-ea"/>
                <a:cs typeface="Arial" panose="020B0604020202020204" pitchFamily="34" charset="0"/>
              </a:rPr>
              <a:t>Nicola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Competency Advisor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Acciona Genus Joint Venture</a:t>
            </a:r>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object 4"/>
          <p:cNvSpPr txBox="1"/>
          <p:nvPr/>
        </p:nvSpPr>
        <p:spPr>
          <a:xfrm>
            <a:off x="4638284" y="2851787"/>
            <a:ext cx="2294548" cy="597599"/>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Lisa McIntosh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Aboriginal Participation Manager Acciona Genus Joint Venture</a:t>
            </a:r>
          </a:p>
        </p:txBody>
      </p:sp>
      <p:sp>
        <p:nvSpPr>
          <p:cNvPr id="6" name="object 6"/>
          <p:cNvSpPr txBox="1"/>
          <p:nvPr/>
        </p:nvSpPr>
        <p:spPr>
          <a:xfrm>
            <a:off x="7906350" y="2851787"/>
            <a:ext cx="2416306" cy="782265"/>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Yvonne Varley</a:t>
            </a:r>
            <a:endParaRPr lang="en-US" sz="1400" b="1" kern="1200">
              <a:solidFill>
                <a:prstClr val="black"/>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Community Relations and Stakeholder Engagement Manager</a:t>
            </a:r>
            <a:endParaRPr lang="en-US" sz="1200" kern="1200">
              <a:solidFill>
                <a:prstClr val="black"/>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Acciona Genus Joint Venture</a:t>
            </a:r>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object 7"/>
          <p:cNvSpPr txBox="1"/>
          <p:nvPr/>
        </p:nvSpPr>
        <p:spPr>
          <a:xfrm>
            <a:off x="8321378" y="5541010"/>
            <a:ext cx="1581177" cy="623248"/>
          </a:xfrm>
          <a:prstGeom prst="rect">
            <a:avLst/>
          </a:prstGeom>
        </p:spPr>
        <p:txBody>
          <a:bodyPr vert="horz" wrap="square" lIns="0" tIns="12700" rIns="0" bIns="0" rtlCol="0">
            <a:spAutoFit/>
          </a:bodyPr>
          <a:lstStyle/>
          <a:p>
            <a:pPr marL="12700" algn="ctr" rtl="0">
              <a:spcBef>
                <a:spcPts val="100"/>
              </a:spcBef>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Mark Millevoy</a:t>
            </a:r>
            <a:endParaRPr lang="en-US" sz="1400" b="1" kern="1200">
              <a:solidFill>
                <a:prstClr val="black"/>
              </a:solidFill>
              <a:latin typeface="Arial" panose="020B0604020202020204" pitchFamily="34" charset="0"/>
              <a:ea typeface="+mn-ea"/>
              <a:cs typeface="Arial" panose="020B0604020202020204" pitchFamily="34" charset="0"/>
            </a:endParaRPr>
          </a:p>
          <a:p>
            <a:pPr marL="12700" algn="ctr" rtl="0">
              <a:spcBef>
                <a:spcPts val="100"/>
              </a:spcBef>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Procurement Manager</a:t>
            </a:r>
          </a:p>
          <a:p>
            <a:pPr marL="12700" algn="ctr" rtl="0">
              <a:spcBef>
                <a:spcPts val="100"/>
              </a:spcBef>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Transgrid </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a:cs typeface="Arial" panose="020B0604020202020204" pitchFamily="34" charset="0"/>
            </a:endParaRPr>
          </a:p>
        </p:txBody>
      </p:sp>
      <p:sp>
        <p:nvSpPr>
          <p:cNvPr id="8" name="object 8"/>
          <p:cNvSpPr txBox="1">
            <a:spLocks noGrp="1"/>
          </p:cNvSpPr>
          <p:nvPr>
            <p:ph type="title" idx="4294967295"/>
          </p:nvPr>
        </p:nvSpPr>
        <p:spPr>
          <a:xfrm>
            <a:off x="501650" y="596268"/>
            <a:ext cx="4136634" cy="453792"/>
          </a:xfrm>
          <a:prstGeom prst="rect">
            <a:avLst/>
          </a:prstGeom>
        </p:spPr>
        <p:txBody>
          <a:bodyPr vert="horz" wrap="square" lIns="0" tIns="83643" rIns="0" bIns="0" rtlCol="0" anchor="t">
            <a:spAutoFit/>
          </a:bodyPr>
          <a:lstStyle/>
          <a:p>
            <a:pPr marL="95250">
              <a:lnSpc>
                <a:spcPct val="100000"/>
              </a:lnSpc>
              <a:spcBef>
                <a:spcPts val="100"/>
              </a:spcBef>
            </a:pPr>
            <a:r>
              <a:rPr lang="en-US" sz="2400" b="1" spc="-10">
                <a:solidFill>
                  <a:schemeClr val="tx1"/>
                </a:solidFill>
                <a:latin typeface="Arial"/>
                <a:cs typeface="Arial"/>
              </a:rPr>
              <a:t>Who’s in the room?</a:t>
            </a:r>
          </a:p>
        </p:txBody>
      </p:sp>
      <p:sp>
        <p:nvSpPr>
          <p:cNvPr id="79" name="object 79"/>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50" dirty="0"/>
              <a:t>4</a:t>
            </a:fld>
            <a:endParaRPr spc="-50"/>
          </a:p>
        </p:txBody>
      </p:sp>
      <p:pic>
        <p:nvPicPr>
          <p:cNvPr id="80" name="Picture 79">
            <a:extLst>
              <a:ext uri="{FF2B5EF4-FFF2-40B4-BE49-F238E27FC236}">
                <a16:creationId xmlns:a16="http://schemas.microsoft.com/office/drawing/2014/main" id="{FCF45D4A-7B4A-1467-6953-D3EED23B73E7}"/>
              </a:ext>
            </a:extLst>
          </p:cNvPr>
          <p:cNvPicPr>
            <a:picLocks noChangeAspect="1"/>
          </p:cNvPicPr>
          <p:nvPr/>
        </p:nvPicPr>
        <p:blipFill rotWithShape="1">
          <a:blip r:embed="rId2"/>
          <a:srcRect t="1" b="9501"/>
          <a:stretch/>
        </p:blipFill>
        <p:spPr>
          <a:xfrm>
            <a:off x="8522205" y="1250983"/>
            <a:ext cx="1184596" cy="124475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81" name="Picture 80">
            <a:extLst>
              <a:ext uri="{FF2B5EF4-FFF2-40B4-BE49-F238E27FC236}">
                <a16:creationId xmlns:a16="http://schemas.microsoft.com/office/drawing/2014/main" id="{AB5D66CD-3BE2-A179-22D4-A82DE0F2A554}"/>
              </a:ext>
            </a:extLst>
          </p:cNvPr>
          <p:cNvPicPr>
            <a:picLocks noChangeAspect="1"/>
          </p:cNvPicPr>
          <p:nvPr/>
        </p:nvPicPr>
        <p:blipFill>
          <a:blip r:embed="rId3"/>
          <a:stretch>
            <a:fillRect/>
          </a:stretch>
        </p:blipFill>
        <p:spPr>
          <a:xfrm>
            <a:off x="5154292" y="4141117"/>
            <a:ext cx="1253256" cy="1294847"/>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82" name="Picture 81">
            <a:extLst>
              <a:ext uri="{FF2B5EF4-FFF2-40B4-BE49-F238E27FC236}">
                <a16:creationId xmlns:a16="http://schemas.microsoft.com/office/drawing/2014/main" id="{6106E3F2-620C-EF22-A603-3865FBE0C67A}"/>
              </a:ext>
            </a:extLst>
          </p:cNvPr>
          <p:cNvPicPr>
            <a:picLocks noChangeAspect="1"/>
          </p:cNvPicPr>
          <p:nvPr/>
        </p:nvPicPr>
        <p:blipFill>
          <a:blip r:embed="rId4"/>
          <a:stretch>
            <a:fillRect/>
          </a:stretch>
        </p:blipFill>
        <p:spPr>
          <a:xfrm>
            <a:off x="5193259" y="1221130"/>
            <a:ext cx="1184596" cy="126247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83" name="Picture 82">
            <a:extLst>
              <a:ext uri="{FF2B5EF4-FFF2-40B4-BE49-F238E27FC236}">
                <a16:creationId xmlns:a16="http://schemas.microsoft.com/office/drawing/2014/main" id="{6F151428-C0E2-C2D7-775F-33AA350F0129}"/>
              </a:ext>
            </a:extLst>
          </p:cNvPr>
          <p:cNvPicPr>
            <a:picLocks noChangeAspect="1"/>
          </p:cNvPicPr>
          <p:nvPr/>
        </p:nvPicPr>
        <p:blipFill>
          <a:blip r:embed="rId5"/>
          <a:stretch>
            <a:fillRect/>
          </a:stretch>
        </p:blipFill>
        <p:spPr>
          <a:xfrm>
            <a:off x="1877989" y="1223967"/>
            <a:ext cx="1184597" cy="1256795"/>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9" name="Picture 8" descr="A person in a white shirt&#10;&#10;Description automatically generated">
            <a:extLst>
              <a:ext uri="{FF2B5EF4-FFF2-40B4-BE49-F238E27FC236}">
                <a16:creationId xmlns:a16="http://schemas.microsoft.com/office/drawing/2014/main" id="{823502B1-705A-1834-2517-E5C6F092E916}"/>
              </a:ext>
            </a:extLst>
          </p:cNvPr>
          <p:cNvPicPr>
            <a:picLocks noChangeAspect="1"/>
          </p:cNvPicPr>
          <p:nvPr/>
        </p:nvPicPr>
        <p:blipFill>
          <a:blip r:embed="rId6"/>
          <a:stretch>
            <a:fillRect/>
          </a:stretch>
        </p:blipFill>
        <p:spPr>
          <a:xfrm>
            <a:off x="8525043" y="3990104"/>
            <a:ext cx="1105220" cy="1253611"/>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5" name="Picture 4" descr="A person in a blue shirt&#10;&#10;Description automatically generated">
            <a:extLst>
              <a:ext uri="{FF2B5EF4-FFF2-40B4-BE49-F238E27FC236}">
                <a16:creationId xmlns:a16="http://schemas.microsoft.com/office/drawing/2014/main" id="{E8CE1576-AC22-4C5C-1055-EEFF8B4FD555}"/>
              </a:ext>
            </a:extLst>
          </p:cNvPr>
          <p:cNvPicPr>
            <a:picLocks noChangeAspect="1"/>
          </p:cNvPicPr>
          <p:nvPr/>
        </p:nvPicPr>
        <p:blipFill>
          <a:blip r:embed="rId7"/>
          <a:stretch>
            <a:fillRect/>
          </a:stretch>
        </p:blipFill>
        <p:spPr>
          <a:xfrm>
            <a:off x="1809330" y="4153328"/>
            <a:ext cx="1253256" cy="1282636"/>
          </a:xfrm>
          <a:prstGeom prst="rect">
            <a:avLst/>
          </a:prstGeom>
          <a:ln w="38100" cap="sq">
            <a:solidFill>
              <a:srgbClr val="00B050"/>
            </a:solidFill>
            <a:miter lim="800000"/>
          </a:ln>
          <a:effectLst>
            <a:outerShdw blurRad="57150" dist="50800" dir="2700000" algn="tl" rotWithShape="0">
              <a:srgbClr val="000000">
                <a:alpha val="40000"/>
              </a:srgbClr>
            </a:outerShdw>
          </a:effectLst>
        </p:spPr>
      </p:pic>
      <p:sp>
        <p:nvSpPr>
          <p:cNvPr id="11" name="TextBox 10">
            <a:extLst>
              <a:ext uri="{FF2B5EF4-FFF2-40B4-BE49-F238E27FC236}">
                <a16:creationId xmlns:a16="http://schemas.microsoft.com/office/drawing/2014/main" id="{DB26BB47-CB5E-C42E-5704-41D74C2FAA5B}"/>
              </a:ext>
            </a:extLst>
          </p:cNvPr>
          <p:cNvSpPr txBox="1"/>
          <p:nvPr/>
        </p:nvSpPr>
        <p:spPr>
          <a:xfrm>
            <a:off x="1200670" y="5665175"/>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1400">
                <a:solidFill>
                  <a:srgbClr val="000000"/>
                </a:solidFill>
                <a:latin typeface="Arial"/>
                <a:cs typeface="Segoe UI"/>
              </a:rPr>
              <a:t>Mark Laughton</a:t>
            </a:r>
          </a:p>
          <a:p>
            <a:pPr algn="ctr"/>
            <a:r>
              <a:rPr lang="en-US" sz="1400">
                <a:latin typeface="Arial"/>
                <a:cs typeface="Segoe UI"/>
              </a:rPr>
              <a:t>Project Superintendent </a:t>
            </a:r>
          </a:p>
          <a:p>
            <a:pPr algn="ctr"/>
            <a:r>
              <a:rPr lang="en-US" sz="1400">
                <a:latin typeface="Arial"/>
                <a:cs typeface="Segoe UI"/>
              </a:rPr>
              <a:t>Acciona Genus Joint Venture</a:t>
            </a:r>
          </a:p>
        </p:txBody>
      </p:sp>
    </p:spTree>
    <p:extLst>
      <p:ext uri="{BB962C8B-B14F-4D97-AF65-F5344CB8AC3E}">
        <p14:creationId xmlns:p14="http://schemas.microsoft.com/office/powerpoint/2010/main" val="4091833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00" y="1543865"/>
            <a:ext cx="5399405" cy="4503420"/>
          </a:xfrm>
          <a:custGeom>
            <a:avLst/>
            <a:gdLst/>
            <a:ahLst/>
            <a:cxnLst/>
            <a:rect l="l" t="t" r="r" b="b"/>
            <a:pathLst>
              <a:path w="5399405" h="4503420">
                <a:moveTo>
                  <a:pt x="152400" y="0"/>
                </a:moveTo>
                <a:lnTo>
                  <a:pt x="104231" y="7769"/>
                </a:lnTo>
                <a:lnTo>
                  <a:pt x="62396" y="29405"/>
                </a:lnTo>
                <a:lnTo>
                  <a:pt x="29405" y="62396"/>
                </a:lnTo>
                <a:lnTo>
                  <a:pt x="7769" y="104231"/>
                </a:lnTo>
                <a:lnTo>
                  <a:pt x="0" y="152400"/>
                </a:lnTo>
                <a:lnTo>
                  <a:pt x="0" y="4350689"/>
                </a:lnTo>
                <a:lnTo>
                  <a:pt x="7769" y="4398857"/>
                </a:lnTo>
                <a:lnTo>
                  <a:pt x="29405" y="4440692"/>
                </a:lnTo>
                <a:lnTo>
                  <a:pt x="62396" y="4473683"/>
                </a:lnTo>
                <a:lnTo>
                  <a:pt x="104231" y="4495319"/>
                </a:lnTo>
                <a:lnTo>
                  <a:pt x="152400" y="4503089"/>
                </a:lnTo>
                <a:lnTo>
                  <a:pt x="5246547" y="4503089"/>
                </a:lnTo>
                <a:lnTo>
                  <a:pt x="5294720" y="4495319"/>
                </a:lnTo>
                <a:lnTo>
                  <a:pt x="5336556" y="4473683"/>
                </a:lnTo>
                <a:lnTo>
                  <a:pt x="5369545" y="4440692"/>
                </a:lnTo>
                <a:lnTo>
                  <a:pt x="5391179" y="4398857"/>
                </a:lnTo>
                <a:lnTo>
                  <a:pt x="5398947" y="4350689"/>
                </a:lnTo>
                <a:lnTo>
                  <a:pt x="5398947" y="152400"/>
                </a:lnTo>
                <a:lnTo>
                  <a:pt x="5391179" y="104231"/>
                </a:lnTo>
                <a:lnTo>
                  <a:pt x="5369545" y="62396"/>
                </a:lnTo>
                <a:lnTo>
                  <a:pt x="5336556" y="29405"/>
                </a:lnTo>
                <a:lnTo>
                  <a:pt x="5294720" y="7769"/>
                </a:lnTo>
                <a:lnTo>
                  <a:pt x="5246547" y="0"/>
                </a:lnTo>
                <a:lnTo>
                  <a:pt x="152400" y="0"/>
                </a:lnTo>
                <a:close/>
              </a:path>
            </a:pathLst>
          </a:custGeom>
          <a:ln w="38100">
            <a:solidFill>
              <a:srgbClr val="39B54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p:nvPr/>
        </p:nvSpPr>
        <p:spPr>
          <a:xfrm>
            <a:off x="631608" y="1847040"/>
            <a:ext cx="4580409" cy="3890809"/>
          </a:xfrm>
          <a:prstGeom prst="rect">
            <a:avLst/>
          </a:prstGeom>
        </p:spPr>
        <p:txBody>
          <a:bodyPr vert="horz" wrap="square" lIns="0" tIns="1270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Business Buzz is an opportunity for you to connect in with the HumeLink East team. It's about empowering local businesses and individuals.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We promote upcoming opportunities on the ICN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hlinkClick r:id="rId2">
                  <a:extLst>
                    <a:ext uri="{A12FA001-AC4F-418D-AE19-62706E023703}">
                      <ahyp:hlinkClr xmlns:ahyp="http://schemas.microsoft.com/office/drawing/2018/hyperlinkcolor" val="tx"/>
                    </a:ext>
                  </a:extLst>
                </a:hlinkClick>
              </a:rPr>
              <a:t>Gateway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 and today we have a member from the ICN team presenting. The ICN presentation will  support you to work with us and answer your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We want to hear from you so look out for our survey later in the presentation or come and chat with us at the end of this session. </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ts val="1410"/>
              </a:lnSpc>
              <a:spcBef>
                <a:spcPts val="0"/>
              </a:spcBef>
              <a:spcAft>
                <a:spcPts val="0"/>
              </a:spcAft>
              <a:buClrTx/>
              <a:buSzTx/>
              <a:buFontTx/>
              <a:buNone/>
              <a:tabLst/>
              <a:defRPr/>
            </a:pPr>
            <a:fld id="{81D60167-4931-47E6-BA6A-407CBD079E47}" type="slidenum">
              <a:rPr kumimoji="0" sz="1200" b="0" i="0" u="none" strike="noStrike" kern="0" cap="none" spc="-50" normalizeH="0" baseline="0" noProof="0" dirty="0">
                <a:ln>
                  <a:noFill/>
                </a:ln>
                <a:solidFill>
                  <a:prstClr val="black"/>
                </a:solidFill>
                <a:effectLst/>
                <a:uLnTx/>
                <a:uFillTx/>
                <a:latin typeface="Calibre Light"/>
              </a:rPr>
              <a:pPr marL="38100" marR="0" lvl="0" indent="0" defTabSz="914400" eaLnBrk="1" fontAlgn="auto" latinLnBrk="0" hangingPunct="1">
                <a:lnSpc>
                  <a:spcPts val="1410"/>
                </a:lnSpc>
                <a:spcBef>
                  <a:spcPts val="0"/>
                </a:spcBef>
                <a:spcAft>
                  <a:spcPts val="0"/>
                </a:spcAft>
                <a:buClrTx/>
                <a:buSzTx/>
                <a:buFontTx/>
                <a:buNone/>
                <a:tabLst/>
                <a:defRPr/>
              </a:pPr>
              <a:t>5</a:t>
            </a:fld>
            <a:endParaRPr kumimoji="0" sz="1200" b="0" i="0" u="none" strike="noStrike" kern="0" cap="none" spc="-50" normalizeH="0" baseline="0" noProof="0">
              <a:ln>
                <a:noFill/>
              </a:ln>
              <a:solidFill>
                <a:prstClr val="black"/>
              </a:solidFill>
              <a:effectLst/>
              <a:uLnTx/>
              <a:uFillTx/>
              <a:latin typeface="Calibre Light"/>
            </a:endParaRPr>
          </a:p>
        </p:txBody>
      </p:sp>
      <p:sp>
        <p:nvSpPr>
          <p:cNvPr id="8" name="TextBox 7">
            <a:extLst>
              <a:ext uri="{FF2B5EF4-FFF2-40B4-BE49-F238E27FC236}">
                <a16:creationId xmlns:a16="http://schemas.microsoft.com/office/drawing/2014/main" id="{61E498FF-48EE-1B70-AC52-40B17E29C61B}"/>
              </a:ext>
            </a:extLst>
          </p:cNvPr>
          <p:cNvSpPr txBox="1"/>
          <p:nvPr/>
        </p:nvSpPr>
        <p:spPr>
          <a:xfrm>
            <a:off x="356345" y="703049"/>
            <a:ext cx="5137408" cy="461665"/>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What is Business Buzz?</a:t>
            </a:r>
          </a:p>
        </p:txBody>
      </p:sp>
      <p:pic>
        <p:nvPicPr>
          <p:cNvPr id="4" name="Picture 3" descr="A power lines in a field&#10;&#10;Description automatically generated">
            <a:extLst>
              <a:ext uri="{FF2B5EF4-FFF2-40B4-BE49-F238E27FC236}">
                <a16:creationId xmlns:a16="http://schemas.microsoft.com/office/drawing/2014/main" id="{0FAB62FF-B027-C0BE-CFA0-2027B6CA69E1}"/>
              </a:ext>
            </a:extLst>
          </p:cNvPr>
          <p:cNvPicPr>
            <a:picLocks noChangeAspect="1"/>
          </p:cNvPicPr>
          <p:nvPr/>
        </p:nvPicPr>
        <p:blipFill>
          <a:blip r:embed="rId3"/>
          <a:stretch>
            <a:fillRect/>
          </a:stretch>
        </p:blipFill>
        <p:spPr>
          <a:xfrm>
            <a:off x="6176745" y="1543758"/>
            <a:ext cx="5392350" cy="4500575"/>
          </a:xfrm>
          <a:prstGeom prst="rect">
            <a:avLst/>
          </a:prstGeom>
        </p:spPr>
      </p:pic>
    </p:spTree>
    <p:extLst>
      <p:ext uri="{BB962C8B-B14F-4D97-AF65-F5344CB8AC3E}">
        <p14:creationId xmlns:p14="http://schemas.microsoft.com/office/powerpoint/2010/main" val="133458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AC2403-DA09-7046-F604-0F1CD3E59197}"/>
              </a:ext>
            </a:extLst>
          </p:cNvPr>
          <p:cNvPicPr>
            <a:picLocks noChangeAspect="1"/>
          </p:cNvPicPr>
          <p:nvPr/>
        </p:nvPicPr>
        <p:blipFill>
          <a:blip r:embed="rId2"/>
          <a:stretch>
            <a:fillRect/>
          </a:stretch>
        </p:blipFill>
        <p:spPr>
          <a:xfrm>
            <a:off x="1074198" y="712742"/>
            <a:ext cx="9209610" cy="5941469"/>
          </a:xfrm>
          <a:prstGeom prst="rect">
            <a:avLst/>
          </a:prstGeom>
        </p:spPr>
      </p:pic>
    </p:spTree>
    <p:extLst>
      <p:ext uri="{BB962C8B-B14F-4D97-AF65-F5344CB8AC3E}">
        <p14:creationId xmlns:p14="http://schemas.microsoft.com/office/powerpoint/2010/main" val="2935736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77FF2D0-FE8F-0863-16B0-A1BC295B4CB6}"/>
              </a:ext>
            </a:extLst>
          </p:cNvPr>
          <p:cNvSpPr txBox="1"/>
          <p:nvPr/>
        </p:nvSpPr>
        <p:spPr>
          <a:xfrm>
            <a:off x="477498" y="1517622"/>
            <a:ext cx="11098983" cy="1200329"/>
          </a:xfrm>
          <a:prstGeom prst="rect">
            <a:avLst/>
          </a:prstGeom>
          <a:noFill/>
        </p:spPr>
        <p:txBody>
          <a:bodyPr wrap="square" lIns="91440" tIns="45720" rIns="91440" bIns="45720" anchor="t">
            <a:spAutoFit/>
          </a:bodyPr>
          <a:lstStyle/>
          <a:p>
            <a:pPr algn="l">
              <a:defRPr/>
            </a:pPr>
            <a:r>
              <a:rPr lang="en-US" kern="1200" dirty="0">
                <a:solidFill>
                  <a:prstClr val="black"/>
                </a:solidFill>
                <a:latin typeface="Arial"/>
                <a:ea typeface="Calibri"/>
                <a:cs typeface="Calibri"/>
              </a:rPr>
              <a:t>HumeLink East has established a procurement and resourcing relationship with Industry Capability Network (ICN) to engage with local and regional suppliers to support a whole range of project activities.</a:t>
            </a:r>
          </a:p>
          <a:p>
            <a:pPr algn="l">
              <a:defRPr/>
            </a:pPr>
            <a:endParaRPr lang="en-US" kern="1200" dirty="0">
              <a:solidFill>
                <a:prstClr val="black"/>
              </a:solidFill>
              <a:latin typeface="Arial"/>
              <a:ea typeface="Calibri"/>
              <a:cs typeface="Calibri"/>
            </a:endParaRPr>
          </a:p>
          <a:p>
            <a:pPr algn="l">
              <a:defRPr/>
            </a:pPr>
            <a:r>
              <a:rPr lang="en-US" kern="1200" dirty="0">
                <a:solidFill>
                  <a:prstClr val="black"/>
                </a:solidFill>
                <a:latin typeface="Arial"/>
                <a:ea typeface="Calibri"/>
                <a:cs typeface="Calibri"/>
              </a:rPr>
              <a:t>Find current work packages via the ICN Gateway and the HumeLink East portal: </a:t>
            </a:r>
            <a:r>
              <a:rPr lang="en-US" kern="1200" dirty="0">
                <a:solidFill>
                  <a:prstClr val="black"/>
                </a:solidFill>
                <a:hlinkClick r:id="rId2">
                  <a:extLst>
                    <a:ext uri="{A12FA001-AC4F-418D-AE19-62706E023703}">
                      <ahyp:hlinkClr xmlns:ahyp="http://schemas.microsoft.com/office/drawing/2018/hyperlinkcolor" val="tx"/>
                    </a:ext>
                  </a:extLst>
                </a:hlinkClick>
              </a:rPr>
              <a:t>humelinkeast.icn.org.au</a:t>
            </a:r>
            <a:endParaRPr lang="en-US" kern="1200" dirty="0">
              <a:solidFill>
                <a:prstClr val="black"/>
              </a:solidFill>
              <a:latin typeface="Arial"/>
              <a:ea typeface="Calibri"/>
              <a:cs typeface="Calibri"/>
            </a:endParaRPr>
          </a:p>
        </p:txBody>
      </p:sp>
      <p:sp>
        <p:nvSpPr>
          <p:cNvPr id="3" name="TextBox 2">
            <a:extLst>
              <a:ext uri="{FF2B5EF4-FFF2-40B4-BE49-F238E27FC236}">
                <a16:creationId xmlns:a16="http://schemas.microsoft.com/office/drawing/2014/main" id="{EEF6C89F-165E-D86B-53D6-A050078E461E}"/>
              </a:ext>
            </a:extLst>
          </p:cNvPr>
          <p:cNvSpPr txBox="1"/>
          <p:nvPr/>
        </p:nvSpPr>
        <p:spPr>
          <a:xfrm>
            <a:off x="743576" y="596818"/>
            <a:ext cx="50289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solidFill>
                <a:srgbClr val="000000"/>
              </a:solidFill>
            </a:endParaRPr>
          </a:p>
        </p:txBody>
      </p:sp>
      <p:sp>
        <p:nvSpPr>
          <p:cNvPr id="5" name="TextBox 4">
            <a:extLst>
              <a:ext uri="{FF2B5EF4-FFF2-40B4-BE49-F238E27FC236}">
                <a16:creationId xmlns:a16="http://schemas.microsoft.com/office/drawing/2014/main" id="{6D5CADAB-B2F9-312C-185D-9F67C3F9969C}"/>
              </a:ext>
            </a:extLst>
          </p:cNvPr>
          <p:cNvSpPr txBox="1"/>
          <p:nvPr/>
        </p:nvSpPr>
        <p:spPr>
          <a:xfrm>
            <a:off x="478410" y="779566"/>
            <a:ext cx="584099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solidFill>
                  <a:schemeClr val="tx1"/>
                </a:solidFill>
                <a:latin typeface="Arial"/>
                <a:cs typeface="Arial"/>
              </a:rPr>
              <a:t>Upcoming Work Packages</a:t>
            </a:r>
            <a:endParaRPr lang="en-US" sz="2400" b="1" dirty="0">
              <a:solidFill>
                <a:schemeClr val="tx1"/>
              </a:solidFill>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5CDC52C1-0A6D-33CD-0BBC-1F20C28D1D9B}"/>
              </a:ext>
            </a:extLst>
          </p:cNvPr>
          <p:cNvGraphicFramePr>
            <a:graphicFrameLocks noGrp="1"/>
          </p:cNvGraphicFramePr>
          <p:nvPr>
            <p:extLst>
              <p:ext uri="{D42A27DB-BD31-4B8C-83A1-F6EECF244321}">
                <p14:modId xmlns:p14="http://schemas.microsoft.com/office/powerpoint/2010/main" val="1235921466"/>
              </p:ext>
            </p:extLst>
          </p:nvPr>
        </p:nvGraphicFramePr>
        <p:xfrm>
          <a:off x="1122900" y="3187210"/>
          <a:ext cx="9077319" cy="2863146"/>
        </p:xfrm>
        <a:graphic>
          <a:graphicData uri="http://schemas.openxmlformats.org/drawingml/2006/table">
            <a:tbl>
              <a:tblPr bandRow="1">
                <a:tableStyleId>{5C22544A-7EE6-4342-B048-85BDC9FD1C3A}</a:tableStyleId>
              </a:tblPr>
              <a:tblGrid>
                <a:gridCol w="3954087">
                  <a:extLst>
                    <a:ext uri="{9D8B030D-6E8A-4147-A177-3AD203B41FA5}">
                      <a16:colId xmlns:a16="http://schemas.microsoft.com/office/drawing/2014/main" val="998087978"/>
                    </a:ext>
                  </a:extLst>
                </a:gridCol>
                <a:gridCol w="1751966">
                  <a:extLst>
                    <a:ext uri="{9D8B030D-6E8A-4147-A177-3AD203B41FA5}">
                      <a16:colId xmlns:a16="http://schemas.microsoft.com/office/drawing/2014/main" val="2065751679"/>
                    </a:ext>
                  </a:extLst>
                </a:gridCol>
                <a:gridCol w="3371266">
                  <a:extLst>
                    <a:ext uri="{9D8B030D-6E8A-4147-A177-3AD203B41FA5}">
                      <a16:colId xmlns:a16="http://schemas.microsoft.com/office/drawing/2014/main" val="3879747954"/>
                    </a:ext>
                  </a:extLst>
                </a:gridCol>
              </a:tblGrid>
              <a:tr h="336842">
                <a:tc>
                  <a:txBody>
                    <a:bodyPr/>
                    <a:lstStyle/>
                    <a:p>
                      <a:pPr algn="ctr" rtl="0" fontAlgn="base"/>
                      <a:r>
                        <a:rPr lang="en-US" sz="1800" b="1" dirty="0">
                          <a:solidFill>
                            <a:srgbClr val="FFFFFF"/>
                          </a:solidFill>
                          <a:effectLst/>
                          <a:highlight>
                            <a:srgbClr val="9BBB59"/>
                          </a:highlight>
                          <a:latin typeface="Calibri"/>
                        </a:rPr>
                        <a:t>Work Packages</a:t>
                      </a:r>
                      <a:endParaRPr lang="en-US" b="1" dirty="0">
                        <a:solidFill>
                          <a:srgbClr val="FFFFFF"/>
                        </a:solidFill>
                        <a:effectLst/>
                        <a:highlight>
                          <a:srgbClr val="9BBB59"/>
                        </a:highlight>
                        <a:latin typeface="Calibri"/>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3698" cap="flat" cmpd="sng" algn="ctr">
                      <a:solidFill>
                        <a:srgbClr val="FFFFFF"/>
                      </a:solidFill>
                      <a:prstDash val="solid"/>
                      <a:round/>
                      <a:headEnd type="none" w="med" len="med"/>
                      <a:tailEnd type="none" w="med" len="med"/>
                    </a:lnB>
                    <a:solidFill>
                      <a:srgbClr val="9BBB59"/>
                    </a:solidFill>
                  </a:tcPr>
                </a:tc>
                <a:tc>
                  <a:txBody>
                    <a:bodyPr/>
                    <a:lstStyle/>
                    <a:p>
                      <a:pPr algn="ctr" rtl="0" fontAlgn="base"/>
                      <a:r>
                        <a:rPr lang="en-US" sz="1800" b="1" dirty="0">
                          <a:solidFill>
                            <a:srgbClr val="FFFFFF"/>
                          </a:solidFill>
                          <a:effectLst/>
                          <a:highlight>
                            <a:srgbClr val="9BBB59"/>
                          </a:highlight>
                          <a:latin typeface="Calibri"/>
                        </a:rPr>
                        <a:t>EOI Closure</a:t>
                      </a:r>
                      <a:endParaRPr lang="en-US" b="1" dirty="0">
                        <a:solidFill>
                          <a:srgbClr val="FFFFFF"/>
                        </a:solidFill>
                        <a:effectLst/>
                        <a:highlight>
                          <a:srgbClr val="9BBB59"/>
                        </a:highlight>
                        <a:latin typeface="Calibri"/>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3698" cap="flat" cmpd="sng" algn="ctr">
                      <a:solidFill>
                        <a:srgbClr val="FFFFFF"/>
                      </a:solidFill>
                      <a:prstDash val="solid"/>
                      <a:round/>
                      <a:headEnd type="none" w="med" len="med"/>
                      <a:tailEnd type="none" w="med" len="med"/>
                    </a:lnB>
                    <a:solidFill>
                      <a:srgbClr val="9BBB59"/>
                    </a:solidFill>
                  </a:tcPr>
                </a:tc>
                <a:tc>
                  <a:txBody>
                    <a:bodyPr/>
                    <a:lstStyle/>
                    <a:p>
                      <a:pPr algn="ctr" rtl="0" fontAlgn="base"/>
                      <a:r>
                        <a:rPr lang="en-US" sz="1800" b="1" dirty="0">
                          <a:solidFill>
                            <a:srgbClr val="FFFFFF"/>
                          </a:solidFill>
                          <a:effectLst/>
                          <a:highlight>
                            <a:srgbClr val="9BBB59"/>
                          </a:highlight>
                          <a:latin typeface="Calibri"/>
                        </a:rPr>
                        <a:t>Status</a:t>
                      </a:r>
                      <a:endParaRPr lang="en-US" b="1" dirty="0">
                        <a:solidFill>
                          <a:srgbClr val="FFFFFF"/>
                        </a:solidFill>
                        <a:effectLst/>
                        <a:highlight>
                          <a:srgbClr val="9BBB59"/>
                        </a:highlight>
                        <a:latin typeface="Calibri"/>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3698" cap="flat" cmpd="sng" algn="ctr">
                      <a:solidFill>
                        <a:srgbClr val="FFFFFF"/>
                      </a:solidFill>
                      <a:prstDash val="solid"/>
                      <a:round/>
                      <a:headEnd type="none" w="med" len="med"/>
                      <a:tailEnd type="none" w="med" len="med"/>
                    </a:lnB>
                    <a:solidFill>
                      <a:srgbClr val="9BBB59"/>
                    </a:solidFill>
                  </a:tcPr>
                </a:tc>
                <a:extLst>
                  <a:ext uri="{0D108BD9-81ED-4DB2-BD59-A6C34878D82A}">
                    <a16:rowId xmlns:a16="http://schemas.microsoft.com/office/drawing/2014/main" val="3231779518"/>
                  </a:ext>
                </a:extLst>
              </a:tr>
              <a:tr h="290910">
                <a:tc>
                  <a:txBody>
                    <a:bodyPr/>
                    <a:lstStyle/>
                    <a:p>
                      <a:pPr lvl="0">
                        <a:buNone/>
                      </a:pPr>
                      <a:r>
                        <a:rPr lang="en-US" sz="1300" b="0" i="0" u="none" strike="noStrike" noProof="0" dirty="0">
                          <a:solidFill>
                            <a:srgbClr val="000000"/>
                          </a:solidFill>
                          <a:effectLst/>
                          <a:highlight>
                            <a:srgbClr val="DEE7D1"/>
                          </a:highlight>
                          <a:latin typeface="Calibri"/>
                        </a:rPr>
                        <a:t>Environmental Audit</a:t>
                      </a:r>
                      <a:endParaRPr lang="en-US" dirty="0"/>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3698"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7D1"/>
                    </a:solidFill>
                  </a:tcPr>
                </a:tc>
                <a:tc>
                  <a:txBody>
                    <a:bodyPr/>
                    <a:lstStyle/>
                    <a:p>
                      <a:pPr lvl="0" algn="ctr" rtl="0">
                        <a:buNone/>
                      </a:pPr>
                      <a:r>
                        <a:rPr lang="en-US" sz="1300" dirty="0">
                          <a:effectLst/>
                          <a:highlight>
                            <a:srgbClr val="DEE7D1"/>
                          </a:highlight>
                          <a:latin typeface="Aptos"/>
                        </a:rPr>
                        <a:t>31 May 2024</a:t>
                      </a:r>
                      <a:endParaRPr lang="en-US" dirty="0">
                        <a:effectLst/>
                        <a:highlight>
                          <a:srgbClr val="DEE7D1"/>
                        </a:highlight>
                        <a:latin typeface="Aptos"/>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3698"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7D1"/>
                    </a:solidFill>
                  </a:tcPr>
                </a:tc>
                <a:tc>
                  <a:txBody>
                    <a:bodyPr/>
                    <a:lstStyle/>
                    <a:p>
                      <a:pPr lvl="0" algn="ctr" rtl="0">
                        <a:buNone/>
                      </a:pPr>
                      <a:r>
                        <a:rPr lang="en-US" sz="1300" dirty="0">
                          <a:effectLst/>
                          <a:highlight>
                            <a:srgbClr val="DEE7D1"/>
                          </a:highlight>
                          <a:latin typeface="Calibri"/>
                        </a:rPr>
                        <a:t>Open</a:t>
                      </a:r>
                      <a:endParaRPr lang="en-US" dirty="0">
                        <a:effectLst/>
                        <a:highlight>
                          <a:srgbClr val="DEE7D1"/>
                        </a:highlight>
                        <a:latin typeface="Calibri"/>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3698"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7D1"/>
                    </a:solidFill>
                  </a:tcPr>
                </a:tc>
                <a:extLst>
                  <a:ext uri="{0D108BD9-81ED-4DB2-BD59-A6C34878D82A}">
                    <a16:rowId xmlns:a16="http://schemas.microsoft.com/office/drawing/2014/main" val="1298225346"/>
                  </a:ext>
                </a:extLst>
              </a:tr>
              <a:tr h="290909">
                <a:tc>
                  <a:txBody>
                    <a:bodyPr/>
                    <a:lstStyle/>
                    <a:p>
                      <a:pPr lvl="0" rtl="0">
                        <a:buNone/>
                      </a:pPr>
                      <a:r>
                        <a:rPr lang="en-US" sz="1300" dirty="0">
                          <a:effectLst/>
                          <a:highlight>
                            <a:srgbClr val="EFF3EA"/>
                          </a:highlight>
                          <a:latin typeface="Aptos"/>
                        </a:rPr>
                        <a:t>Modelling Assessment</a:t>
                      </a: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FF3EA"/>
                    </a:solidFill>
                  </a:tcPr>
                </a:tc>
                <a:tc>
                  <a:txBody>
                    <a:bodyPr/>
                    <a:lstStyle/>
                    <a:p>
                      <a:pPr lvl="0" algn="ctr" rtl="0">
                        <a:buNone/>
                      </a:pPr>
                      <a:r>
                        <a:rPr lang="en-US" sz="1300" dirty="0">
                          <a:effectLst/>
                          <a:highlight>
                            <a:srgbClr val="EFF3EA"/>
                          </a:highlight>
                          <a:latin typeface="Aptos"/>
                        </a:rPr>
                        <a:t> 31 May 2024</a:t>
                      </a:r>
                      <a:endParaRPr lang="en-US" dirty="0">
                        <a:effectLst/>
                        <a:highlight>
                          <a:srgbClr val="EFF3EA"/>
                        </a:highlight>
                        <a:latin typeface="Aptos"/>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FF3EA"/>
                    </a:solidFill>
                  </a:tcPr>
                </a:tc>
                <a:tc>
                  <a:txBody>
                    <a:bodyPr/>
                    <a:lstStyle/>
                    <a:p>
                      <a:pPr lvl="0" algn="ctr">
                        <a:buNone/>
                      </a:pPr>
                      <a:r>
                        <a:rPr lang="en-US" sz="1300" dirty="0">
                          <a:effectLst/>
                          <a:highlight>
                            <a:srgbClr val="EFF3EA"/>
                          </a:highlight>
                          <a:latin typeface="Calibri"/>
                        </a:rPr>
                        <a:t>Open</a:t>
                      </a:r>
                      <a:endParaRPr lang="en-US" dirty="0"/>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FF3EA"/>
                    </a:solidFill>
                  </a:tcPr>
                </a:tc>
                <a:extLst>
                  <a:ext uri="{0D108BD9-81ED-4DB2-BD59-A6C34878D82A}">
                    <a16:rowId xmlns:a16="http://schemas.microsoft.com/office/drawing/2014/main" val="8356029"/>
                  </a:ext>
                </a:extLst>
              </a:tr>
              <a:tr h="290909">
                <a:tc>
                  <a:txBody>
                    <a:bodyPr/>
                    <a:lstStyle/>
                    <a:p>
                      <a:pPr lvl="0">
                        <a:buNone/>
                      </a:pPr>
                      <a:r>
                        <a:rPr lang="en-US" sz="1300" b="0" i="0" u="none" strike="noStrike" noProof="0" dirty="0">
                          <a:solidFill>
                            <a:srgbClr val="000000"/>
                          </a:solidFill>
                          <a:effectLst/>
                          <a:highlight>
                            <a:srgbClr val="DEE7D1"/>
                          </a:highlight>
                          <a:latin typeface="Calibri"/>
                        </a:rPr>
                        <a:t>Geotechnical Investigation</a:t>
                      </a:r>
                    </a:p>
                  </a:txBody>
                  <a:tcPr marL="42566" marR="42566" marT="21279" marB="21279">
                    <a:lnL w="9524">
                      <a:solidFill>
                        <a:srgbClr val="FFFFFF"/>
                      </a:solidFill>
                    </a:lnL>
                    <a:lnR w="9524">
                      <a:solidFill>
                        <a:srgbClr val="FFFFFF"/>
                      </a:solidFill>
                    </a:lnR>
                    <a:lnT w="9525" cap="flat" cmpd="sng" algn="ctr">
                      <a:solidFill>
                        <a:srgbClr val="FFFFFF"/>
                      </a:solidFill>
                      <a:prstDash val="solid"/>
                      <a:round/>
                      <a:headEnd type="none" w="med" len="med"/>
                      <a:tailEnd type="none" w="med" len="med"/>
                    </a:lnT>
                    <a:lnB w="9524">
                      <a:solidFill>
                        <a:srgbClr val="FFFFFF"/>
                      </a:solidFill>
                    </a:lnB>
                    <a:solidFill>
                      <a:srgbClr val="DEE7D1"/>
                    </a:solidFill>
                  </a:tcPr>
                </a:tc>
                <a:tc>
                  <a:txBody>
                    <a:bodyPr/>
                    <a:lstStyle/>
                    <a:p>
                      <a:pPr lvl="0" algn="ctr">
                        <a:buNone/>
                      </a:pPr>
                      <a:r>
                        <a:rPr lang="en-US" sz="1300" dirty="0">
                          <a:effectLst/>
                          <a:highlight>
                            <a:srgbClr val="DEE7D1"/>
                          </a:highlight>
                          <a:latin typeface="Aptos"/>
                        </a:rPr>
                        <a:t>31 May 2024</a:t>
                      </a:r>
                    </a:p>
                  </a:txBody>
                  <a:tcPr marL="42566" marR="42566" marT="21279" marB="21279">
                    <a:lnL w="9524">
                      <a:solidFill>
                        <a:srgbClr val="FFFFFF"/>
                      </a:solidFill>
                    </a:lnL>
                    <a:lnR w="9524">
                      <a:solidFill>
                        <a:srgbClr val="FFFFFF"/>
                      </a:solidFill>
                    </a:lnR>
                    <a:lnT w="9525" cap="flat" cmpd="sng" algn="ctr">
                      <a:solidFill>
                        <a:srgbClr val="FFFFFF"/>
                      </a:solidFill>
                      <a:prstDash val="solid"/>
                      <a:round/>
                      <a:headEnd type="none" w="med" len="med"/>
                      <a:tailEnd type="none" w="med" len="med"/>
                    </a:lnT>
                    <a:lnB w="9524">
                      <a:solidFill>
                        <a:srgbClr val="FFFFFF"/>
                      </a:solidFill>
                    </a:lnB>
                    <a:solidFill>
                      <a:srgbClr val="DEE7D1"/>
                    </a:solidFill>
                  </a:tcPr>
                </a:tc>
                <a:tc>
                  <a:txBody>
                    <a:bodyPr/>
                    <a:lstStyle/>
                    <a:p>
                      <a:pPr lvl="0" algn="ctr">
                        <a:buNone/>
                      </a:pPr>
                      <a:r>
                        <a:rPr lang="en-US" sz="1300" dirty="0">
                          <a:effectLst/>
                          <a:highlight>
                            <a:srgbClr val="DEE7D1"/>
                          </a:highlight>
                          <a:latin typeface="Calibri"/>
                        </a:rPr>
                        <a:t>Open</a:t>
                      </a:r>
                    </a:p>
                  </a:txBody>
                  <a:tcPr marL="42566" marR="42566" marT="21279" marB="21279">
                    <a:lnL w="9524">
                      <a:solidFill>
                        <a:srgbClr val="FFFFFF"/>
                      </a:solidFill>
                    </a:lnL>
                    <a:lnR w="9524">
                      <a:solidFill>
                        <a:srgbClr val="FFFFFF"/>
                      </a:solidFill>
                    </a:lnR>
                    <a:lnT w="9525" cap="flat" cmpd="sng" algn="ctr">
                      <a:solidFill>
                        <a:srgbClr val="FFFFFF"/>
                      </a:solidFill>
                      <a:prstDash val="solid"/>
                      <a:round/>
                      <a:headEnd type="none" w="med" len="med"/>
                      <a:tailEnd type="none" w="med" len="med"/>
                    </a:lnT>
                    <a:lnB w="9524">
                      <a:solidFill>
                        <a:srgbClr val="FFFFFF"/>
                      </a:solidFill>
                    </a:lnB>
                    <a:solidFill>
                      <a:srgbClr val="DEE7D1"/>
                    </a:solidFill>
                  </a:tcPr>
                </a:tc>
                <a:extLst>
                  <a:ext uri="{0D108BD9-81ED-4DB2-BD59-A6C34878D82A}">
                    <a16:rowId xmlns:a16="http://schemas.microsoft.com/office/drawing/2014/main" val="4192053576"/>
                  </a:ext>
                </a:extLst>
              </a:tr>
              <a:tr h="275596">
                <a:tc>
                  <a:txBody>
                    <a:bodyPr/>
                    <a:lstStyle/>
                    <a:p>
                      <a:pPr rtl="0" fontAlgn="base"/>
                      <a:r>
                        <a:rPr lang="en-US" sz="1300" dirty="0">
                          <a:effectLst/>
                          <a:highlight>
                            <a:srgbClr val="EFF3EA"/>
                          </a:highlight>
                          <a:latin typeface="Aptos"/>
                        </a:rPr>
                        <a:t>Fencing</a:t>
                      </a: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4"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FF3EA"/>
                    </a:solidFill>
                  </a:tcPr>
                </a:tc>
                <a:tc>
                  <a:txBody>
                    <a:bodyPr/>
                    <a:lstStyle/>
                    <a:p>
                      <a:pPr algn="ctr" rtl="0" fontAlgn="base"/>
                      <a:r>
                        <a:rPr lang="en-US" sz="1300" dirty="0">
                          <a:effectLst/>
                          <a:highlight>
                            <a:srgbClr val="EFF3EA"/>
                          </a:highlight>
                          <a:latin typeface="Aptos"/>
                        </a:rPr>
                        <a:t> June 2024</a:t>
                      </a:r>
                      <a:endParaRPr lang="en-US" dirty="0">
                        <a:effectLst/>
                        <a:highlight>
                          <a:srgbClr val="EFF3EA"/>
                        </a:highlight>
                        <a:latin typeface="Aptos"/>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4"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FF3EA"/>
                    </a:solidFill>
                  </a:tcPr>
                </a:tc>
                <a:tc>
                  <a:txBody>
                    <a:bodyPr/>
                    <a:lstStyle/>
                    <a:p>
                      <a:pPr algn="ctr" rtl="0" fontAlgn="base"/>
                      <a:r>
                        <a:rPr lang="en-US" sz="1300" dirty="0">
                          <a:effectLst/>
                          <a:highlight>
                            <a:srgbClr val="EFF3EA"/>
                          </a:highlight>
                          <a:latin typeface="Calibri"/>
                        </a:rPr>
                        <a:t>Future</a:t>
                      </a:r>
                      <a:endParaRPr lang="en-US" dirty="0">
                        <a:effectLst/>
                        <a:highlight>
                          <a:srgbClr val="EFF3EA"/>
                        </a:highlight>
                        <a:latin typeface="Calibri"/>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4"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FF3EA"/>
                    </a:solidFill>
                  </a:tcPr>
                </a:tc>
                <a:extLst>
                  <a:ext uri="{0D108BD9-81ED-4DB2-BD59-A6C34878D82A}">
                    <a16:rowId xmlns:a16="http://schemas.microsoft.com/office/drawing/2014/main" val="1086937934"/>
                  </a:ext>
                </a:extLst>
              </a:tr>
              <a:tr h="275596">
                <a:tc>
                  <a:txBody>
                    <a:bodyPr/>
                    <a:lstStyle/>
                    <a:p>
                      <a:pPr lvl="0">
                        <a:buNone/>
                      </a:pPr>
                      <a:r>
                        <a:rPr lang="en-US" sz="1300" b="0" i="0" u="none" strike="noStrike" noProof="0" dirty="0">
                          <a:solidFill>
                            <a:srgbClr val="000000"/>
                          </a:solidFill>
                          <a:effectLst/>
                          <a:highlight>
                            <a:srgbClr val="DEE7D1"/>
                          </a:highlight>
                          <a:latin typeface="Calibri"/>
                        </a:rPr>
                        <a:t>Accommodation Facilities Security</a:t>
                      </a:r>
                      <a:endParaRPr lang="en-US" dirty="0"/>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7D1"/>
                    </a:solidFill>
                  </a:tcPr>
                </a:tc>
                <a:tc>
                  <a:txBody>
                    <a:bodyPr/>
                    <a:lstStyle/>
                    <a:p>
                      <a:pPr algn="ctr" rtl="0" fontAlgn="base"/>
                      <a:r>
                        <a:rPr lang="en-US" sz="1300" dirty="0">
                          <a:effectLst/>
                          <a:highlight>
                            <a:srgbClr val="DEE7D1"/>
                          </a:highlight>
                          <a:latin typeface="Aptos"/>
                        </a:rPr>
                        <a:t>June 2024</a:t>
                      </a:r>
                      <a:endParaRPr lang="en-US" dirty="0">
                        <a:effectLst/>
                        <a:highlight>
                          <a:srgbClr val="DEE7D1"/>
                        </a:highlight>
                        <a:latin typeface="Aptos"/>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7D1"/>
                    </a:solidFill>
                  </a:tcPr>
                </a:tc>
                <a:tc>
                  <a:txBody>
                    <a:bodyPr/>
                    <a:lstStyle/>
                    <a:p>
                      <a:pPr algn="ctr" rtl="0" fontAlgn="base"/>
                      <a:r>
                        <a:rPr lang="en-US" sz="1300" dirty="0">
                          <a:effectLst/>
                          <a:highlight>
                            <a:srgbClr val="DEE7D1"/>
                          </a:highlight>
                          <a:latin typeface="Calibri"/>
                        </a:rPr>
                        <a:t>Future</a:t>
                      </a:r>
                      <a:endParaRPr lang="en-US" dirty="0">
                        <a:effectLst/>
                        <a:highlight>
                          <a:srgbClr val="DEE7D1"/>
                        </a:highlight>
                        <a:latin typeface="Calibri"/>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7D1"/>
                    </a:solidFill>
                  </a:tcPr>
                </a:tc>
                <a:extLst>
                  <a:ext uri="{0D108BD9-81ED-4DB2-BD59-A6C34878D82A}">
                    <a16:rowId xmlns:a16="http://schemas.microsoft.com/office/drawing/2014/main" val="3818945147"/>
                  </a:ext>
                </a:extLst>
              </a:tr>
              <a:tr h="275596">
                <a:tc>
                  <a:txBody>
                    <a:bodyPr/>
                    <a:lstStyle/>
                    <a:p>
                      <a:pPr rtl="0" fontAlgn="base"/>
                      <a:r>
                        <a:rPr lang="en-US" sz="1300" dirty="0">
                          <a:effectLst/>
                          <a:highlight>
                            <a:srgbClr val="EFF3EA"/>
                          </a:highlight>
                          <a:latin typeface="Calibri"/>
                        </a:rPr>
                        <a:t>Accommodation Facilities Cleaning</a:t>
                      </a:r>
                      <a:endParaRPr lang="en-US" dirty="0">
                        <a:effectLst/>
                        <a:highlight>
                          <a:srgbClr val="EFF3EA"/>
                        </a:highlight>
                        <a:latin typeface="Calibri"/>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FF3EA"/>
                    </a:solidFill>
                  </a:tcPr>
                </a:tc>
                <a:tc>
                  <a:txBody>
                    <a:bodyPr/>
                    <a:lstStyle/>
                    <a:p>
                      <a:pPr algn="ctr" rtl="0" fontAlgn="base"/>
                      <a:r>
                        <a:rPr lang="en-US" sz="1300" dirty="0">
                          <a:effectLst/>
                          <a:highlight>
                            <a:srgbClr val="EFF3EA"/>
                          </a:highlight>
                          <a:latin typeface="Calibri"/>
                        </a:rPr>
                        <a:t>TBA</a:t>
                      </a:r>
                      <a:endParaRPr lang="en-US" dirty="0">
                        <a:effectLst/>
                        <a:highlight>
                          <a:srgbClr val="EFF3EA"/>
                        </a:highlight>
                        <a:latin typeface="Calibri"/>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FF3EA"/>
                    </a:solidFill>
                  </a:tcPr>
                </a:tc>
                <a:tc>
                  <a:txBody>
                    <a:bodyPr/>
                    <a:lstStyle/>
                    <a:p>
                      <a:pPr algn="ctr" rtl="0" fontAlgn="base"/>
                      <a:r>
                        <a:rPr lang="en-US" sz="1300" dirty="0">
                          <a:effectLst/>
                          <a:highlight>
                            <a:srgbClr val="EFF3EA"/>
                          </a:highlight>
                          <a:latin typeface="Calibri"/>
                        </a:rPr>
                        <a:t>Future</a:t>
                      </a:r>
                      <a:endParaRPr lang="en-US" dirty="0">
                        <a:effectLst/>
                        <a:highlight>
                          <a:srgbClr val="EFF3EA"/>
                        </a:highlight>
                        <a:latin typeface="Calibri"/>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FF3EA"/>
                    </a:solidFill>
                  </a:tcPr>
                </a:tc>
                <a:extLst>
                  <a:ext uri="{0D108BD9-81ED-4DB2-BD59-A6C34878D82A}">
                    <a16:rowId xmlns:a16="http://schemas.microsoft.com/office/drawing/2014/main" val="3025991674"/>
                  </a:ext>
                </a:extLst>
              </a:tr>
              <a:tr h="275596">
                <a:tc>
                  <a:txBody>
                    <a:bodyPr/>
                    <a:lstStyle/>
                    <a:p>
                      <a:pPr rtl="0" fontAlgn="base"/>
                      <a:r>
                        <a:rPr lang="en-US" sz="1300" dirty="0">
                          <a:effectLst/>
                          <a:highlight>
                            <a:srgbClr val="DEE7D1"/>
                          </a:highlight>
                          <a:latin typeface="Calibri"/>
                        </a:rPr>
                        <a:t>Asphalt and Bitumen Works</a:t>
                      </a:r>
                      <a:endParaRPr lang="en-US" dirty="0">
                        <a:effectLst/>
                        <a:highlight>
                          <a:srgbClr val="DEE7D1"/>
                        </a:highlight>
                        <a:latin typeface="Calibri"/>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7D1"/>
                    </a:solidFill>
                  </a:tcPr>
                </a:tc>
                <a:tc>
                  <a:txBody>
                    <a:bodyPr/>
                    <a:lstStyle/>
                    <a:p>
                      <a:pPr algn="ctr" rtl="0" fontAlgn="base"/>
                      <a:r>
                        <a:rPr lang="en-US" sz="1300" dirty="0">
                          <a:effectLst/>
                          <a:highlight>
                            <a:srgbClr val="DEE7D1"/>
                          </a:highlight>
                          <a:latin typeface="Calibri"/>
                        </a:rPr>
                        <a:t>TBA</a:t>
                      </a:r>
                      <a:endParaRPr lang="en-US" dirty="0">
                        <a:effectLst/>
                        <a:highlight>
                          <a:srgbClr val="DEE7D1"/>
                        </a:highlight>
                        <a:latin typeface="Calibri"/>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7D1"/>
                    </a:solidFill>
                  </a:tcPr>
                </a:tc>
                <a:tc>
                  <a:txBody>
                    <a:bodyPr/>
                    <a:lstStyle/>
                    <a:p>
                      <a:pPr algn="ctr" rtl="0" fontAlgn="base"/>
                      <a:r>
                        <a:rPr lang="en-US" sz="1300" dirty="0">
                          <a:effectLst/>
                          <a:highlight>
                            <a:srgbClr val="DEE7D1"/>
                          </a:highlight>
                          <a:latin typeface="Calibri"/>
                        </a:rPr>
                        <a:t>Future</a:t>
                      </a:r>
                      <a:endParaRPr lang="en-US" dirty="0">
                        <a:effectLst/>
                        <a:highlight>
                          <a:srgbClr val="DEE7D1"/>
                        </a:highlight>
                        <a:latin typeface="Calibri"/>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7D1"/>
                    </a:solidFill>
                  </a:tcPr>
                </a:tc>
                <a:extLst>
                  <a:ext uri="{0D108BD9-81ED-4DB2-BD59-A6C34878D82A}">
                    <a16:rowId xmlns:a16="http://schemas.microsoft.com/office/drawing/2014/main" val="3816327264"/>
                  </a:ext>
                </a:extLst>
              </a:tr>
              <a:tr h="275596">
                <a:tc>
                  <a:txBody>
                    <a:bodyPr/>
                    <a:lstStyle/>
                    <a:p>
                      <a:pPr rtl="0" fontAlgn="base"/>
                      <a:r>
                        <a:rPr lang="en-US" sz="1300" dirty="0">
                          <a:effectLst/>
                          <a:highlight>
                            <a:srgbClr val="EFF3EA"/>
                          </a:highlight>
                          <a:latin typeface="Calibri"/>
                        </a:rPr>
                        <a:t>ASP1 Hurdle Installation</a:t>
                      </a:r>
                      <a:endParaRPr lang="en-US" dirty="0">
                        <a:effectLst/>
                        <a:highlight>
                          <a:srgbClr val="EFF3EA"/>
                        </a:highlight>
                        <a:latin typeface="Calibri"/>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FF3EA"/>
                    </a:solidFill>
                  </a:tcPr>
                </a:tc>
                <a:tc>
                  <a:txBody>
                    <a:bodyPr/>
                    <a:lstStyle/>
                    <a:p>
                      <a:pPr algn="ctr" rtl="0" fontAlgn="base"/>
                      <a:r>
                        <a:rPr lang="en-US" sz="1300" dirty="0">
                          <a:effectLst/>
                          <a:highlight>
                            <a:srgbClr val="EFF3EA"/>
                          </a:highlight>
                          <a:latin typeface="Calibri"/>
                        </a:rPr>
                        <a:t>TBA</a:t>
                      </a:r>
                      <a:endParaRPr lang="en-US" dirty="0">
                        <a:effectLst/>
                        <a:highlight>
                          <a:srgbClr val="EFF3EA"/>
                        </a:highlight>
                        <a:latin typeface="Calibri"/>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FF3EA"/>
                    </a:solidFill>
                  </a:tcPr>
                </a:tc>
                <a:tc>
                  <a:txBody>
                    <a:bodyPr/>
                    <a:lstStyle/>
                    <a:p>
                      <a:pPr algn="ctr" rtl="0" fontAlgn="base"/>
                      <a:r>
                        <a:rPr lang="en-US" sz="1300" dirty="0">
                          <a:effectLst/>
                          <a:highlight>
                            <a:srgbClr val="EFF3EA"/>
                          </a:highlight>
                          <a:latin typeface="Calibri"/>
                        </a:rPr>
                        <a:t>Future</a:t>
                      </a:r>
                      <a:endParaRPr lang="en-US" dirty="0">
                        <a:effectLst/>
                        <a:highlight>
                          <a:srgbClr val="EFF3EA"/>
                        </a:highlight>
                        <a:latin typeface="Calibri"/>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FF3EA"/>
                    </a:solidFill>
                  </a:tcPr>
                </a:tc>
                <a:extLst>
                  <a:ext uri="{0D108BD9-81ED-4DB2-BD59-A6C34878D82A}">
                    <a16:rowId xmlns:a16="http://schemas.microsoft.com/office/drawing/2014/main" val="1649082591"/>
                  </a:ext>
                </a:extLst>
              </a:tr>
              <a:tr h="275596">
                <a:tc>
                  <a:txBody>
                    <a:bodyPr/>
                    <a:lstStyle/>
                    <a:p>
                      <a:pPr rtl="0" fontAlgn="base"/>
                      <a:r>
                        <a:rPr lang="en-US" sz="1300" dirty="0">
                          <a:effectLst/>
                          <a:highlight>
                            <a:srgbClr val="DEE7D1"/>
                          </a:highlight>
                          <a:latin typeface="Calibri"/>
                        </a:rPr>
                        <a:t>Waste Disposal</a:t>
                      </a:r>
                      <a:endParaRPr lang="en-US" dirty="0">
                        <a:effectLst/>
                        <a:highlight>
                          <a:srgbClr val="DEE7D1"/>
                        </a:highlight>
                        <a:latin typeface="Calibri"/>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7D1"/>
                    </a:solidFill>
                  </a:tcPr>
                </a:tc>
                <a:tc>
                  <a:txBody>
                    <a:bodyPr/>
                    <a:lstStyle/>
                    <a:p>
                      <a:pPr algn="ctr" rtl="0" fontAlgn="base"/>
                      <a:r>
                        <a:rPr lang="en-US" sz="1300" dirty="0">
                          <a:effectLst/>
                          <a:highlight>
                            <a:srgbClr val="DEE7D1"/>
                          </a:highlight>
                          <a:latin typeface="Calibri"/>
                        </a:rPr>
                        <a:t>TBA</a:t>
                      </a:r>
                      <a:endParaRPr lang="en-US" dirty="0">
                        <a:effectLst/>
                        <a:highlight>
                          <a:srgbClr val="DEE7D1"/>
                        </a:highlight>
                        <a:latin typeface="Calibri"/>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7D1"/>
                    </a:solidFill>
                  </a:tcPr>
                </a:tc>
                <a:tc>
                  <a:txBody>
                    <a:bodyPr/>
                    <a:lstStyle/>
                    <a:p>
                      <a:pPr algn="ctr" rtl="0" fontAlgn="base"/>
                      <a:r>
                        <a:rPr lang="en-US" sz="1300" dirty="0">
                          <a:effectLst/>
                          <a:highlight>
                            <a:srgbClr val="DEE7D1"/>
                          </a:highlight>
                          <a:latin typeface="Calibri"/>
                        </a:rPr>
                        <a:t>Future</a:t>
                      </a:r>
                      <a:endParaRPr lang="en-US" dirty="0">
                        <a:effectLst/>
                        <a:highlight>
                          <a:srgbClr val="DEE7D1"/>
                        </a:highlight>
                        <a:latin typeface="Calibri"/>
                      </a:endParaRPr>
                    </a:p>
                  </a:txBody>
                  <a:tcPr marL="42567" marR="42567" marT="21279" marB="212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EE7D1"/>
                    </a:solidFill>
                  </a:tcPr>
                </a:tc>
                <a:extLst>
                  <a:ext uri="{0D108BD9-81ED-4DB2-BD59-A6C34878D82A}">
                    <a16:rowId xmlns:a16="http://schemas.microsoft.com/office/drawing/2014/main" val="1286770284"/>
                  </a:ext>
                </a:extLst>
              </a:tr>
            </a:tbl>
          </a:graphicData>
        </a:graphic>
      </p:graphicFrame>
    </p:spTree>
    <p:extLst>
      <p:ext uri="{BB962C8B-B14F-4D97-AF65-F5344CB8AC3E}">
        <p14:creationId xmlns:p14="http://schemas.microsoft.com/office/powerpoint/2010/main" val="145307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99000D-8444-9671-E191-ED51617114DC}"/>
              </a:ext>
            </a:extLst>
          </p:cNvPr>
          <p:cNvSpPr txBox="1"/>
          <p:nvPr/>
        </p:nvSpPr>
        <p:spPr>
          <a:xfrm>
            <a:off x="589756" y="1814393"/>
            <a:ext cx="667830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HumeLink East will offer employment, training and educational opportunities to those wishing enter our Graduate Programs, Apprenticeships and Traineeships e.g. Care for Country traineeships - Certificate II in Conservation and Ecosystem Management.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Employment opportunities may also include:</a:t>
            </a:r>
          </a:p>
          <a:p>
            <a:pPr marL="228600" marR="0" lvl="0" indent="-228600" defTabSz="914400" rtl="0" eaLnBrk="1" fontAlgn="auto" latinLnBrk="0" hangingPunct="1">
              <a:lnSpc>
                <a:spcPct val="100000"/>
              </a:lnSpc>
              <a:spcBef>
                <a:spcPts val="0"/>
              </a:spcBef>
              <a:spcAft>
                <a:spcPts val="0"/>
              </a:spcAft>
              <a:buClrTx/>
              <a:buSzTx/>
              <a:buFont typeface=""/>
              <a:buChar char="•"/>
              <a:tabLst/>
              <a:defRPr/>
            </a:pPr>
            <a:r>
              <a:rPr kumimoji="0" lang="en-AU"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Pre-employment programs dedicated to women, youth and </a:t>
            </a:r>
            <a:r>
              <a:rPr lang="en-AU" dirty="0">
                <a:latin typeface="Arial"/>
                <a:cs typeface="Arial"/>
              </a:rPr>
              <a:t>Aboriginal and Torres Strait Islander people </a:t>
            </a:r>
            <a:r>
              <a:rPr kumimoji="0" lang="en-AU"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where participants can gain skills to help them obtain employment​.</a:t>
            </a:r>
          </a:p>
          <a:p>
            <a:pPr marL="228600" marR="0" lvl="0" indent="-228600" defTabSz="914400" rtl="0" eaLnBrk="1" fontAlgn="auto" latinLnBrk="0" hangingPunct="1">
              <a:lnSpc>
                <a:spcPct val="100000"/>
              </a:lnSpc>
              <a:spcBef>
                <a:spcPts val="0"/>
              </a:spcBef>
              <a:spcAft>
                <a:spcPts val="0"/>
              </a:spcAft>
              <a:buClrTx/>
              <a:buSzTx/>
              <a:buFont typeface=""/>
              <a:buChar char="•"/>
              <a:tabLst/>
              <a:defRPr/>
            </a:pPr>
            <a:r>
              <a:rPr kumimoji="0" lang="en-AU"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Mentoring for all apprentices and trainees working on HumeLink East.</a:t>
            </a:r>
          </a:p>
        </p:txBody>
      </p:sp>
      <p:sp>
        <p:nvSpPr>
          <p:cNvPr id="3" name="TextBox 2">
            <a:extLst>
              <a:ext uri="{FF2B5EF4-FFF2-40B4-BE49-F238E27FC236}">
                <a16:creationId xmlns:a16="http://schemas.microsoft.com/office/drawing/2014/main" id="{59417CEF-8802-A2C1-60E8-ED9BDEEAB034}"/>
              </a:ext>
            </a:extLst>
          </p:cNvPr>
          <p:cNvSpPr txBox="1"/>
          <p:nvPr/>
        </p:nvSpPr>
        <p:spPr>
          <a:xfrm>
            <a:off x="589756" y="965155"/>
            <a:ext cx="584099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Pre-Employment Opportunities</a:t>
            </a:r>
          </a:p>
        </p:txBody>
      </p:sp>
      <p:pic>
        <p:nvPicPr>
          <p:cNvPr id="8" name="Picture 7" descr="A person wearing a hard hat and sunglasses&#10;&#10;Description automatically generated">
            <a:extLst>
              <a:ext uri="{FF2B5EF4-FFF2-40B4-BE49-F238E27FC236}">
                <a16:creationId xmlns:a16="http://schemas.microsoft.com/office/drawing/2014/main" id="{39B4F543-154A-0AF4-AD2C-B8552923909A}"/>
              </a:ext>
            </a:extLst>
          </p:cNvPr>
          <p:cNvPicPr>
            <a:picLocks noChangeAspect="1"/>
          </p:cNvPicPr>
          <p:nvPr/>
        </p:nvPicPr>
        <p:blipFill rotWithShape="1">
          <a:blip r:embed="rId2"/>
          <a:srcRect t="5263" b="2431"/>
          <a:stretch/>
        </p:blipFill>
        <p:spPr>
          <a:xfrm>
            <a:off x="8251825" y="1288155"/>
            <a:ext cx="3914775" cy="4619625"/>
          </a:xfrm>
          <a:prstGeom prst="rect">
            <a:avLst/>
          </a:prstGeom>
        </p:spPr>
      </p:pic>
    </p:spTree>
    <p:extLst>
      <p:ext uri="{BB962C8B-B14F-4D97-AF65-F5344CB8AC3E}">
        <p14:creationId xmlns:p14="http://schemas.microsoft.com/office/powerpoint/2010/main" val="91324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BD0E87-C708-B102-F385-38340F78D458}"/>
              </a:ext>
            </a:extLst>
          </p:cNvPr>
          <p:cNvPicPr>
            <a:picLocks noChangeAspect="1"/>
          </p:cNvPicPr>
          <p:nvPr/>
        </p:nvPicPr>
        <p:blipFill>
          <a:blip r:embed="rId2"/>
          <a:stretch>
            <a:fillRect/>
          </a:stretch>
        </p:blipFill>
        <p:spPr>
          <a:xfrm>
            <a:off x="1587500" y="3194050"/>
            <a:ext cx="7924800" cy="3069582"/>
          </a:xfrm>
          <a:prstGeom prst="rect">
            <a:avLst/>
          </a:prstGeom>
        </p:spPr>
      </p:pic>
      <p:pic>
        <p:nvPicPr>
          <p:cNvPr id="7" name="Picture 6">
            <a:extLst>
              <a:ext uri="{FF2B5EF4-FFF2-40B4-BE49-F238E27FC236}">
                <a16:creationId xmlns:a16="http://schemas.microsoft.com/office/drawing/2014/main" id="{357870B7-F02C-C148-96A2-BEF832DBD93E}"/>
              </a:ext>
            </a:extLst>
          </p:cNvPr>
          <p:cNvPicPr>
            <a:picLocks noChangeAspect="1"/>
          </p:cNvPicPr>
          <p:nvPr/>
        </p:nvPicPr>
        <p:blipFill>
          <a:blip r:embed="rId3"/>
          <a:stretch>
            <a:fillRect/>
          </a:stretch>
        </p:blipFill>
        <p:spPr>
          <a:xfrm>
            <a:off x="1143688" y="1517649"/>
            <a:ext cx="1250757" cy="1386915"/>
          </a:xfrm>
          <a:prstGeom prst="rect">
            <a:avLst/>
          </a:prstGeom>
        </p:spPr>
      </p:pic>
      <p:sp>
        <p:nvSpPr>
          <p:cNvPr id="10" name="TextBox 9">
            <a:extLst>
              <a:ext uri="{FF2B5EF4-FFF2-40B4-BE49-F238E27FC236}">
                <a16:creationId xmlns:a16="http://schemas.microsoft.com/office/drawing/2014/main" id="{F77FF2D0-FE8F-0863-16B0-A1BC295B4CB6}"/>
              </a:ext>
            </a:extLst>
          </p:cNvPr>
          <p:cNvSpPr txBox="1"/>
          <p:nvPr/>
        </p:nvSpPr>
        <p:spPr>
          <a:xfrm>
            <a:off x="2685734" y="1618435"/>
            <a:ext cx="477290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Geoff Reardon- Regional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 Murray Riverina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Industry Capability Network</a:t>
            </a:r>
          </a:p>
        </p:txBody>
      </p:sp>
      <p:sp>
        <p:nvSpPr>
          <p:cNvPr id="3" name="TextBox 2">
            <a:extLst>
              <a:ext uri="{FF2B5EF4-FFF2-40B4-BE49-F238E27FC236}">
                <a16:creationId xmlns:a16="http://schemas.microsoft.com/office/drawing/2014/main" id="{EEF6C89F-165E-D86B-53D6-A050078E461E}"/>
              </a:ext>
            </a:extLst>
          </p:cNvPr>
          <p:cNvSpPr txBox="1"/>
          <p:nvPr/>
        </p:nvSpPr>
        <p:spPr>
          <a:xfrm>
            <a:off x="743576" y="596818"/>
            <a:ext cx="50289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solidFill>
                <a:srgbClr val="000000"/>
              </a:solidFill>
            </a:endParaRPr>
          </a:p>
        </p:txBody>
      </p:sp>
    </p:spTree>
    <p:extLst>
      <p:ext uri="{BB962C8B-B14F-4D97-AF65-F5344CB8AC3E}">
        <p14:creationId xmlns:p14="http://schemas.microsoft.com/office/powerpoint/2010/main" val="1494780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D98DD5230D9540B446759E3E6EA071" ma:contentTypeVersion="23" ma:contentTypeDescription="Create a new document." ma:contentTypeScope="" ma:versionID="823501e1b335b49b9f08aa83672eb59d">
  <xsd:schema xmlns:xsd="http://www.w3.org/2001/XMLSchema" xmlns:xs="http://www.w3.org/2001/XMLSchema" xmlns:p="http://schemas.microsoft.com/office/2006/metadata/properties" xmlns:ns3="34639c4d-fb67-4d35-a4b5-1402b8c4f96f" xmlns:ns4="e401905c-3c1c-47d2-b5f3-5c77bb77c78e" targetNamespace="http://schemas.microsoft.com/office/2006/metadata/properties" ma:root="true" ma:fieldsID="88c202d125f18fb7870a24d516f39a48" ns3:_="" ns4:_="">
    <xsd:import namespace="34639c4d-fb67-4d35-a4b5-1402b8c4f96f"/>
    <xsd:import namespace="e401905c-3c1c-47d2-b5f3-5c77bb77c78e"/>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39c4d-fb67-4d35-a4b5-1402b8c4f96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_activity" ma:index="27" nillable="true" ma:displayName="_activity" ma:hidden="true" ma:internalName="_activity">
      <xsd:simpleType>
        <xsd:restriction base="dms:Note"/>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ystemTags" ma:index="29" nillable="true" ma:displayName="MediaServiceSystemTags" ma:hidden="true" ma:internalName="MediaServiceSystemTags" ma:readOnly="true">
      <xsd:simpleType>
        <xsd:restriction base="dms:Note"/>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01905c-3c1c-47d2-b5f3-5c77bb77c78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WizIdPermissionLevels xmlns="34639c4d-fb67-4d35-a4b5-1402b8c4f96f" xsi:nil="true"/>
    <_activity xmlns="34639c4d-fb67-4d35-a4b5-1402b8c4f96f" xsi:nil="true"/>
    <MigrationWizIdPermissions xmlns="34639c4d-fb67-4d35-a4b5-1402b8c4f96f" xsi:nil="true"/>
    <MigrationWizIdDocumentLibraryPermissions xmlns="34639c4d-fb67-4d35-a4b5-1402b8c4f96f" xsi:nil="true"/>
    <MigrationWizIdSecurityGroups xmlns="34639c4d-fb67-4d35-a4b5-1402b8c4f96f" xsi:nil="true"/>
    <MigrationWizId xmlns="34639c4d-fb67-4d35-a4b5-1402b8c4f96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32C343-6275-41D7-9A0C-189D057F1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39c4d-fb67-4d35-a4b5-1402b8c4f96f"/>
    <ds:schemaRef ds:uri="e401905c-3c1c-47d2-b5f3-5c77bb77c7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3939C0-3082-4640-9AC6-50C85DC063BB}">
  <ds:schemaRefs>
    <ds:schemaRef ds:uri="http://schemas.openxmlformats.org/package/2006/metadata/core-properties"/>
    <ds:schemaRef ds:uri="http://schemas.microsoft.com/office/2006/documentManagement/types"/>
    <ds:schemaRef ds:uri="http://purl.org/dc/terms/"/>
    <ds:schemaRef ds:uri="34639c4d-fb67-4d35-a4b5-1402b8c4f96f"/>
    <ds:schemaRef ds:uri="http://purl.org/dc/dcmitype/"/>
    <ds:schemaRef ds:uri="http://www.w3.org/XML/1998/namespace"/>
    <ds:schemaRef ds:uri="http://schemas.microsoft.com/office/2006/metadata/properties"/>
    <ds:schemaRef ds:uri="http://schemas.microsoft.com/office/infopath/2007/PartnerControls"/>
    <ds:schemaRef ds:uri="http://purl.org/dc/elements/1.1/"/>
    <ds:schemaRef ds:uri="e401905c-3c1c-47d2-b5f3-5c77bb77c78e"/>
  </ds:schemaRefs>
</ds:datastoreItem>
</file>

<file path=customXml/itemProps3.xml><?xml version="1.0" encoding="utf-8"?>
<ds:datastoreItem xmlns:ds="http://schemas.openxmlformats.org/officeDocument/2006/customXml" ds:itemID="{4838FD0D-C78C-4FE2-9EEE-AE1A61F674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TotalTime>
  <Words>653</Words>
  <Application>Microsoft Office PowerPoint</Application>
  <PresentationFormat>Custom</PresentationFormat>
  <Paragraphs>98</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Aptos</vt:lpstr>
      <vt:lpstr>Arial</vt:lpstr>
      <vt:lpstr>Calibre Light</vt:lpstr>
      <vt:lpstr>Calibri</vt:lpstr>
      <vt:lpstr>Office Theme</vt:lpstr>
      <vt:lpstr>Custom Design</vt:lpstr>
      <vt:lpstr>PowerPoint Presentation</vt:lpstr>
      <vt:lpstr>PowerPoint Presentation</vt:lpstr>
      <vt:lpstr>PowerPoint Presentation</vt:lpstr>
      <vt:lpstr>Who’s in the room?</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HumeLink introduction page headline</dc:title>
  <dc:creator>Helen Cosgrove</dc:creator>
  <cp:lastModifiedBy>Holly Hancock</cp:lastModifiedBy>
  <cp:revision>6</cp:revision>
  <dcterms:created xsi:type="dcterms:W3CDTF">2024-02-15T06:02:07Z</dcterms:created>
  <dcterms:modified xsi:type="dcterms:W3CDTF">2024-06-03T00:09:44Z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2024-02-15T00:00:00Z</vt:filetime>
  </property>
  <property fmtid="{D5CDD505-2E9C-101B-9397-08002B2CF9AE}" pid="3" name="Creator">
    <vt:lpwstr>Adobe InDesign 19.2 (Macintosh)</vt:lpwstr>
  </property>
  <property fmtid="{D5CDD505-2E9C-101B-9397-08002B2CF9AE}" pid="4" name="LastSaved">
    <vt:filetime>2024-02-15T00:00:00Z</vt:filetime>
  </property>
  <property fmtid="{D5CDD505-2E9C-101B-9397-08002B2CF9AE}" pid="5" name="Producer">
    <vt:lpwstr>Adobe PDF Library 17.0</vt:lpwstr>
  </property>
  <property fmtid="{D5CDD505-2E9C-101B-9397-08002B2CF9AE}" pid="6" name="MSIP_Label_ffbb8737-76c2-46a2-9d9b-f1a14753db75_Enabled">
    <vt:lpwstr>true</vt:lpwstr>
  </property>
  <property fmtid="{D5CDD505-2E9C-101B-9397-08002B2CF9AE}" pid="7" name="MSIP_Label_ffbb8737-76c2-46a2-9d9b-f1a14753db75_SetDate">
    <vt:lpwstr>2024-02-15T23:41:25Z</vt:lpwstr>
  </property>
  <property fmtid="{D5CDD505-2E9C-101B-9397-08002B2CF9AE}" pid="8" name="MSIP_Label_ffbb8737-76c2-46a2-9d9b-f1a14753db75_Method">
    <vt:lpwstr>Privileged</vt:lpwstr>
  </property>
  <property fmtid="{D5CDD505-2E9C-101B-9397-08002B2CF9AE}" pid="9" name="MSIP_Label_ffbb8737-76c2-46a2-9d9b-f1a14753db75_Name">
    <vt:lpwstr>Public</vt:lpwstr>
  </property>
  <property fmtid="{D5CDD505-2E9C-101B-9397-08002B2CF9AE}" pid="10" name="MSIP_Label_ffbb8737-76c2-46a2-9d9b-f1a14753db75_SiteId">
    <vt:lpwstr>59ee855e-7930-433f-a581-82f192afe1cc</vt:lpwstr>
  </property>
  <property fmtid="{D5CDD505-2E9C-101B-9397-08002B2CF9AE}" pid="11" name="MSIP_Label_ffbb8737-76c2-46a2-9d9b-f1a14753db75_ActionId">
    <vt:lpwstr>6ee3d15e-d62e-48f7-be37-ff3d6cc4cebc</vt:lpwstr>
  </property>
  <property fmtid="{D5CDD505-2E9C-101B-9397-08002B2CF9AE}" pid="12" name="MSIP_Label_ffbb8737-76c2-46a2-9d9b-f1a14753db75_ContentBits">
    <vt:lpwstr>2</vt:lpwstr>
  </property>
  <property fmtid="{D5CDD505-2E9C-101B-9397-08002B2CF9AE}" pid="13" name="MSIP_Label_defa4170-0d19-0005-0004-bc88714345d2_Enabled">
    <vt:lpwstr>true</vt:lpwstr>
  </property>
  <property fmtid="{D5CDD505-2E9C-101B-9397-08002B2CF9AE}" pid="14" name="MSIP_Label_defa4170-0d19-0005-0004-bc88714345d2_SetDate">
    <vt:lpwstr>2024-04-03T00:22:24Z</vt:lpwstr>
  </property>
  <property fmtid="{D5CDD505-2E9C-101B-9397-08002B2CF9AE}" pid="15" name="MSIP_Label_defa4170-0d19-0005-0004-bc88714345d2_Method">
    <vt:lpwstr>Standard</vt:lpwstr>
  </property>
  <property fmtid="{D5CDD505-2E9C-101B-9397-08002B2CF9AE}" pid="16" name="MSIP_Label_defa4170-0d19-0005-0004-bc88714345d2_Name">
    <vt:lpwstr>defa4170-0d19-0005-0004-bc88714345d2</vt:lpwstr>
  </property>
  <property fmtid="{D5CDD505-2E9C-101B-9397-08002B2CF9AE}" pid="17" name="MSIP_Label_defa4170-0d19-0005-0004-bc88714345d2_SiteId">
    <vt:lpwstr>444c75cb-fb86-4385-a7d2-38dd8b3c6b1a</vt:lpwstr>
  </property>
  <property fmtid="{D5CDD505-2E9C-101B-9397-08002B2CF9AE}" pid="18" name="MSIP_Label_defa4170-0d19-0005-0004-bc88714345d2_ActionId">
    <vt:lpwstr>959e4ed0-8890-4ef1-ba4a-020540465f0d</vt:lpwstr>
  </property>
  <property fmtid="{D5CDD505-2E9C-101B-9397-08002B2CF9AE}" pid="19" name="MSIP_Label_defa4170-0d19-0005-0004-bc88714345d2_ContentBits">
    <vt:lpwstr>0</vt:lpwstr>
  </property>
  <property fmtid="{D5CDD505-2E9C-101B-9397-08002B2CF9AE}" pid="20" name="ContentTypeId">
    <vt:lpwstr>0x01010077D98DD5230D9540B446759E3E6EA071</vt:lpwstr>
  </property>
  <property fmtid="{D5CDD505-2E9C-101B-9397-08002B2CF9AE}" pid="21" name="MediaServiceImageTags">
    <vt:lpwstr/>
  </property>
</Properties>
</file>